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4"/>
  </p:notesMasterIdLst>
  <p:sldIdLst>
    <p:sldId id="272" r:id="rId6"/>
    <p:sldId id="273" r:id="rId7"/>
    <p:sldId id="256" r:id="rId8"/>
    <p:sldId id="257" r:id="rId9"/>
    <p:sldId id="258" r:id="rId10"/>
    <p:sldId id="259" r:id="rId11"/>
    <p:sldId id="260" r:id="rId12"/>
    <p:sldId id="261" r:id="rId13"/>
    <p:sldId id="262" r:id="rId14"/>
    <p:sldId id="263" r:id="rId15"/>
    <p:sldId id="264" r:id="rId16"/>
    <p:sldId id="271" r:id="rId17"/>
    <p:sldId id="265" r:id="rId18"/>
    <p:sldId id="266" r:id="rId19"/>
    <p:sldId id="267" r:id="rId20"/>
    <p:sldId id="268" r:id="rId21"/>
    <p:sldId id="269" r:id="rId22"/>
    <p:sldId id="270" r:id="rId23"/>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Glacial Indifference" panose="020B0604020202020204" charset="0"/>
      <p:regular r:id="rId29"/>
    </p:embeddedFont>
    <p:embeddedFont>
      <p:font typeface="Glacial Indifference Italics" panose="020B0604020202020204" charset="0"/>
      <p:regular r:id="rId30"/>
    </p:embeddedFont>
    <p:embeddedFont>
      <p:font typeface="Sensei"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BDCD3-CBCF-4476-9B81-25F366A06CD0}" v="570" dt="2020-05-12T16:49:09.667"/>
    <p1510:client id="{73FA64F0-89BD-466C-8996-9A574C97E5DF}" v="2" dt="2020-05-11T23:14:23.891"/>
    <p1510:client id="{FDCC1F4A-28D7-42BE-B267-D0AEFC794B7A}" v="48" dt="2020-05-13T19:35:46.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y Yu" userId="S::lily.yu@girlscoutsrv.org::827a3e77-ffa4-4962-80d0-a98755d4f73f" providerId="AD" clId="Web-{412A7C84-EFB4-49CB-8EB1-1CFAC42B6E36}"/>
    <pc:docChg chg="modSld">
      <pc:chgData name="Lily Yu" userId="S::lily.yu@girlscoutsrv.org::827a3e77-ffa4-4962-80d0-a98755d4f73f" providerId="AD" clId="Web-{412A7C84-EFB4-49CB-8EB1-1CFAC42B6E36}" dt="2020-05-08T19:34:09.513" v="5" actId="1076"/>
      <pc:docMkLst>
        <pc:docMk/>
      </pc:docMkLst>
      <pc:sldChg chg="modSp">
        <pc:chgData name="Lily Yu" userId="S::lily.yu@girlscoutsrv.org::827a3e77-ffa4-4962-80d0-a98755d4f73f" providerId="AD" clId="Web-{412A7C84-EFB4-49CB-8EB1-1CFAC42B6E36}" dt="2020-05-08T19:34:09.513" v="5" actId="1076"/>
        <pc:sldMkLst>
          <pc:docMk/>
          <pc:sldMk cId="0" sldId="260"/>
        </pc:sldMkLst>
        <pc:spChg chg="mod">
          <ac:chgData name="Lily Yu" userId="S::lily.yu@girlscoutsrv.org::827a3e77-ffa4-4962-80d0-a98755d4f73f" providerId="AD" clId="Web-{412A7C84-EFB4-49CB-8EB1-1CFAC42B6E36}" dt="2020-05-08T19:34:09.513" v="5" actId="1076"/>
          <ac:spMkLst>
            <pc:docMk/>
            <pc:sldMk cId="0" sldId="260"/>
            <ac:spMk id="6" creationId="{00000000-0000-0000-0000-000000000000}"/>
          </ac:spMkLst>
        </pc:spChg>
      </pc:sldChg>
    </pc:docChg>
  </pc:docChgLst>
  <pc:docChgLst>
    <pc:chgData name="Lily Yu" userId="827a3e77-ffa4-4962-80d0-a98755d4f73f" providerId="ADAL" clId="{11ABDCD3-CBCF-4476-9B81-25F366A06CD0}"/>
    <pc:docChg chg="undo custSel addSld modSld">
      <pc:chgData name="Lily Yu" userId="827a3e77-ffa4-4962-80d0-a98755d4f73f" providerId="ADAL" clId="{11ABDCD3-CBCF-4476-9B81-25F366A06CD0}" dt="2020-05-12T16:49:09.435" v="2248" actId="20577"/>
      <pc:docMkLst>
        <pc:docMk/>
      </pc:docMkLst>
      <pc:sldChg chg="modNotesTx">
        <pc:chgData name="Lily Yu" userId="827a3e77-ffa4-4962-80d0-a98755d4f73f" providerId="ADAL" clId="{11ABDCD3-CBCF-4476-9B81-25F366A06CD0}" dt="2020-05-12T16:41:41.848" v="1799" actId="20577"/>
        <pc:sldMkLst>
          <pc:docMk/>
          <pc:sldMk cId="0" sldId="256"/>
        </pc:sldMkLst>
      </pc:sldChg>
      <pc:sldChg chg="addSp delSp">
        <pc:chgData name="Lily Yu" userId="827a3e77-ffa4-4962-80d0-a98755d4f73f" providerId="ADAL" clId="{11ABDCD3-CBCF-4476-9B81-25F366A06CD0}" dt="2020-05-12T16:41:54.376" v="1801"/>
        <pc:sldMkLst>
          <pc:docMk/>
          <pc:sldMk cId="0" sldId="257"/>
        </pc:sldMkLst>
        <pc:spChg chg="add del">
          <ac:chgData name="Lily Yu" userId="827a3e77-ffa4-4962-80d0-a98755d4f73f" providerId="ADAL" clId="{11ABDCD3-CBCF-4476-9B81-25F366A06CD0}" dt="2020-05-12T16:41:54.376" v="1801"/>
          <ac:spMkLst>
            <pc:docMk/>
            <pc:sldMk cId="0" sldId="257"/>
            <ac:spMk id="12" creationId="{575DD5EA-9ABE-42E5-8B01-68B5D518CCBB}"/>
          </ac:spMkLst>
        </pc:spChg>
      </pc:sldChg>
      <pc:sldChg chg="modNotesTx">
        <pc:chgData name="Lily Yu" userId="827a3e77-ffa4-4962-80d0-a98755d4f73f" providerId="ADAL" clId="{11ABDCD3-CBCF-4476-9B81-25F366A06CD0}" dt="2020-05-12T16:42:53.941" v="1809" actId="20577"/>
        <pc:sldMkLst>
          <pc:docMk/>
          <pc:sldMk cId="0" sldId="260"/>
        </pc:sldMkLst>
      </pc:sldChg>
      <pc:sldChg chg="modNotesTx">
        <pc:chgData name="Lily Yu" userId="827a3e77-ffa4-4962-80d0-a98755d4f73f" providerId="ADAL" clId="{11ABDCD3-CBCF-4476-9B81-25F366A06CD0}" dt="2020-05-12T16:43:38.932" v="1995" actId="20577"/>
        <pc:sldMkLst>
          <pc:docMk/>
          <pc:sldMk cId="0" sldId="261"/>
        </pc:sldMkLst>
      </pc:sldChg>
      <pc:sldChg chg="modNotesTx">
        <pc:chgData name="Lily Yu" userId="827a3e77-ffa4-4962-80d0-a98755d4f73f" providerId="ADAL" clId="{11ABDCD3-CBCF-4476-9B81-25F366A06CD0}" dt="2020-05-12T16:45:35.918" v="2003" actId="20577"/>
        <pc:sldMkLst>
          <pc:docMk/>
          <pc:sldMk cId="0" sldId="262"/>
        </pc:sldMkLst>
      </pc:sldChg>
      <pc:sldChg chg="modNotesTx">
        <pc:chgData name="Lily Yu" userId="827a3e77-ffa4-4962-80d0-a98755d4f73f" providerId="ADAL" clId="{11ABDCD3-CBCF-4476-9B81-25F366A06CD0}" dt="2020-05-12T16:45:31.232" v="2001" actId="20577"/>
        <pc:sldMkLst>
          <pc:docMk/>
          <pc:sldMk cId="0" sldId="263"/>
        </pc:sldMkLst>
      </pc:sldChg>
      <pc:sldChg chg="modNotesTx">
        <pc:chgData name="Lily Yu" userId="827a3e77-ffa4-4962-80d0-a98755d4f73f" providerId="ADAL" clId="{11ABDCD3-CBCF-4476-9B81-25F366A06CD0}" dt="2020-05-12T16:45:44.665" v="2004" actId="20577"/>
        <pc:sldMkLst>
          <pc:docMk/>
          <pc:sldMk cId="0" sldId="264"/>
        </pc:sldMkLst>
      </pc:sldChg>
      <pc:sldChg chg="modNotesTx">
        <pc:chgData name="Lily Yu" userId="827a3e77-ffa4-4962-80d0-a98755d4f73f" providerId="ADAL" clId="{11ABDCD3-CBCF-4476-9B81-25F366A06CD0}" dt="2020-05-12T16:47:25.081" v="2010" actId="20577"/>
        <pc:sldMkLst>
          <pc:docMk/>
          <pc:sldMk cId="0" sldId="265"/>
        </pc:sldMkLst>
      </pc:sldChg>
      <pc:sldChg chg="modNotesTx">
        <pc:chgData name="Lily Yu" userId="827a3e77-ffa4-4962-80d0-a98755d4f73f" providerId="ADAL" clId="{11ABDCD3-CBCF-4476-9B81-25F366A06CD0}" dt="2020-05-12T16:48:09.852" v="2204" actId="20577"/>
        <pc:sldMkLst>
          <pc:docMk/>
          <pc:sldMk cId="0" sldId="266"/>
        </pc:sldMkLst>
      </pc:sldChg>
      <pc:sldChg chg="modNotesTx">
        <pc:chgData name="Lily Yu" userId="827a3e77-ffa4-4962-80d0-a98755d4f73f" providerId="ADAL" clId="{11ABDCD3-CBCF-4476-9B81-25F366A06CD0}" dt="2020-05-12T16:48:27.376" v="2209" actId="20577"/>
        <pc:sldMkLst>
          <pc:docMk/>
          <pc:sldMk cId="0" sldId="267"/>
        </pc:sldMkLst>
      </pc:sldChg>
      <pc:sldChg chg="modNotesTx">
        <pc:chgData name="Lily Yu" userId="827a3e77-ffa4-4962-80d0-a98755d4f73f" providerId="ADAL" clId="{11ABDCD3-CBCF-4476-9B81-25F366A06CD0}" dt="2020-05-12T16:48:47.512" v="2213" actId="20577"/>
        <pc:sldMkLst>
          <pc:docMk/>
          <pc:sldMk cId="0" sldId="268"/>
        </pc:sldMkLst>
      </pc:sldChg>
      <pc:sldChg chg="modNotesTx">
        <pc:chgData name="Lily Yu" userId="827a3e77-ffa4-4962-80d0-a98755d4f73f" providerId="ADAL" clId="{11ABDCD3-CBCF-4476-9B81-25F366A06CD0}" dt="2020-05-12T16:48:52.760" v="2216" actId="20577"/>
        <pc:sldMkLst>
          <pc:docMk/>
          <pc:sldMk cId="0" sldId="269"/>
        </pc:sldMkLst>
      </pc:sldChg>
      <pc:sldChg chg="modNotesTx">
        <pc:chgData name="Lily Yu" userId="827a3e77-ffa4-4962-80d0-a98755d4f73f" providerId="ADAL" clId="{11ABDCD3-CBCF-4476-9B81-25F366A06CD0}" dt="2020-05-12T16:49:09.435" v="2248" actId="20577"/>
        <pc:sldMkLst>
          <pc:docMk/>
          <pc:sldMk cId="0" sldId="270"/>
        </pc:sldMkLst>
      </pc:sldChg>
      <pc:sldChg chg="modNotesTx">
        <pc:chgData name="Lily Yu" userId="827a3e77-ffa4-4962-80d0-a98755d4f73f" providerId="ADAL" clId="{11ABDCD3-CBCF-4476-9B81-25F366A06CD0}" dt="2020-05-12T16:46:30.560" v="2007" actId="20577"/>
        <pc:sldMkLst>
          <pc:docMk/>
          <pc:sldMk cId="0" sldId="271"/>
        </pc:sldMkLst>
      </pc:sldChg>
      <pc:sldChg chg="modSp add">
        <pc:chgData name="Lily Yu" userId="827a3e77-ffa4-4962-80d0-a98755d4f73f" providerId="ADAL" clId="{11ABDCD3-CBCF-4476-9B81-25F366A06CD0}" dt="2020-05-12T16:40:38.634" v="1715" actId="27636"/>
        <pc:sldMkLst>
          <pc:docMk/>
          <pc:sldMk cId="771244560" sldId="272"/>
        </pc:sldMkLst>
        <pc:spChg chg="mod">
          <ac:chgData name="Lily Yu" userId="827a3e77-ffa4-4962-80d0-a98755d4f73f" providerId="ADAL" clId="{11ABDCD3-CBCF-4476-9B81-25F366A06CD0}" dt="2020-05-10T15:53:19.124" v="37" actId="20577"/>
          <ac:spMkLst>
            <pc:docMk/>
            <pc:sldMk cId="771244560" sldId="272"/>
            <ac:spMk id="2" creationId="{F48EFB8C-3C0E-4B15-80FB-B5105C51C552}"/>
          </ac:spMkLst>
        </pc:spChg>
        <pc:spChg chg="mod">
          <ac:chgData name="Lily Yu" userId="827a3e77-ffa4-4962-80d0-a98755d4f73f" providerId="ADAL" clId="{11ABDCD3-CBCF-4476-9B81-25F366A06CD0}" dt="2020-05-12T16:40:38.634" v="1715" actId="27636"/>
          <ac:spMkLst>
            <pc:docMk/>
            <pc:sldMk cId="771244560" sldId="272"/>
            <ac:spMk id="3" creationId="{01F8D385-175D-4490-A08A-04AE2C343E0D}"/>
          </ac:spMkLst>
        </pc:spChg>
      </pc:sldChg>
      <pc:sldChg chg="addSp delSp modSp">
        <pc:chgData name="Lily Yu" userId="827a3e77-ffa4-4962-80d0-a98755d4f73f" providerId="ADAL" clId="{11ABDCD3-CBCF-4476-9B81-25F366A06CD0}" dt="2020-05-12T16:40:49.593" v="1717"/>
        <pc:sldMkLst>
          <pc:docMk/>
          <pc:sldMk cId="3510214564" sldId="273"/>
        </pc:sldMkLst>
        <pc:spChg chg="add del">
          <ac:chgData name="Lily Yu" userId="827a3e77-ffa4-4962-80d0-a98755d4f73f" providerId="ADAL" clId="{11ABDCD3-CBCF-4476-9B81-25F366A06CD0}" dt="2020-05-12T16:40:49.593" v="1717"/>
          <ac:spMkLst>
            <pc:docMk/>
            <pc:sldMk cId="3510214564" sldId="273"/>
            <ac:spMk id="2" creationId="{B999B404-EEC0-4448-8EEA-16781E2141D1}"/>
          </ac:spMkLst>
        </pc:spChg>
        <pc:spChg chg="mod">
          <ac:chgData name="Lily Yu" userId="827a3e77-ffa4-4962-80d0-a98755d4f73f" providerId="ADAL" clId="{11ABDCD3-CBCF-4476-9B81-25F366A06CD0}" dt="2020-05-10T15:58:33.125" v="591" actId="20577"/>
          <ac:spMkLst>
            <pc:docMk/>
            <pc:sldMk cId="3510214564" sldId="273"/>
            <ac:spMk id="14" creationId="{62521962-B303-47E6-AEB4-01EE8288013A}"/>
          </ac:spMkLst>
        </pc:spChg>
        <pc:graphicFrameChg chg="mod modGraphic">
          <ac:chgData name="Lily Yu" userId="827a3e77-ffa4-4962-80d0-a98755d4f73f" providerId="ADAL" clId="{11ABDCD3-CBCF-4476-9B81-25F366A06CD0}" dt="2020-05-10T16:06:08.925" v="1708" actId="14100"/>
          <ac:graphicFrameMkLst>
            <pc:docMk/>
            <pc:sldMk cId="3510214564" sldId="273"/>
            <ac:graphicFrameMk id="11" creationId="{89E72CE7-50D5-43C4-B9F6-64FA232553D8}"/>
          </ac:graphicFrameMkLst>
        </pc:graphicFrameChg>
      </pc:sldChg>
    </pc:docChg>
  </pc:docChgLst>
  <pc:docChgLst>
    <pc:chgData name="Emily Schmall" userId="S::emily.schmall@girlscoutsrv.org::84198989-024f-47e1-ba10-c3ebf23c208b" providerId="AD" clId="Web-{FDCC1F4A-28D7-42BE-B267-D0AEFC794B7A}"/>
    <pc:docChg chg="modSld">
      <pc:chgData name="Emily Schmall" userId="S::emily.schmall@girlscoutsrv.org::84198989-024f-47e1-ba10-c3ebf23c208b" providerId="AD" clId="Web-{FDCC1F4A-28D7-42BE-B267-D0AEFC794B7A}" dt="2020-05-13T19:36:15.968" v="24"/>
      <pc:docMkLst>
        <pc:docMk/>
      </pc:docMkLst>
      <pc:sldChg chg="modSp">
        <pc:chgData name="Emily Schmall" userId="S::emily.schmall@girlscoutsrv.org::84198989-024f-47e1-ba10-c3ebf23c208b" providerId="AD" clId="Web-{FDCC1F4A-28D7-42BE-B267-D0AEFC794B7A}" dt="2020-05-13T19:29:14.433" v="0" actId="20577"/>
        <pc:sldMkLst>
          <pc:docMk/>
          <pc:sldMk cId="0" sldId="256"/>
        </pc:sldMkLst>
        <pc:spChg chg="mod">
          <ac:chgData name="Emily Schmall" userId="S::emily.schmall@girlscoutsrv.org::84198989-024f-47e1-ba10-c3ebf23c208b" providerId="AD" clId="Web-{FDCC1F4A-28D7-42BE-B267-D0AEFC794B7A}" dt="2020-05-13T19:29:14.433" v="0" actId="20577"/>
          <ac:spMkLst>
            <pc:docMk/>
            <pc:sldMk cId="0" sldId="256"/>
            <ac:spMk id="7" creationId="{00000000-0000-0000-0000-000000000000}"/>
          </ac:spMkLst>
        </pc:spChg>
      </pc:sldChg>
      <pc:sldChg chg="modNotes">
        <pc:chgData name="Emily Schmall" userId="S::emily.schmall@girlscoutsrv.org::84198989-024f-47e1-ba10-c3ebf23c208b" providerId="AD" clId="Web-{FDCC1F4A-28D7-42BE-B267-D0AEFC794B7A}" dt="2020-05-13T19:36:00.999" v="20"/>
        <pc:sldMkLst>
          <pc:docMk/>
          <pc:sldMk cId="0" sldId="263"/>
        </pc:sldMkLst>
      </pc:sldChg>
      <pc:sldChg chg="modNotes">
        <pc:chgData name="Emily Schmall" userId="S::emily.schmall@girlscoutsrv.org::84198989-024f-47e1-ba10-c3ebf23c208b" providerId="AD" clId="Web-{FDCC1F4A-28D7-42BE-B267-D0AEFC794B7A}" dt="2020-05-13T19:36:15.968" v="24"/>
        <pc:sldMkLst>
          <pc:docMk/>
          <pc:sldMk cId="0" sldId="264"/>
        </pc:sldMkLst>
      </pc:sldChg>
      <pc:sldChg chg="modNotes">
        <pc:chgData name="Emily Schmall" userId="S::emily.schmall@girlscoutsrv.org::84198989-024f-47e1-ba10-c3ebf23c208b" providerId="AD" clId="Web-{FDCC1F4A-28D7-42BE-B267-D0AEFC794B7A}" dt="2020-05-13T19:35:46.264" v="15"/>
        <pc:sldMkLst>
          <pc:docMk/>
          <pc:sldMk cId="0" sldId="271"/>
        </pc:sldMkLst>
      </pc:sldChg>
      <pc:sldChg chg="modSp">
        <pc:chgData name="Emily Schmall" userId="S::emily.schmall@girlscoutsrv.org::84198989-024f-47e1-ba10-c3ebf23c208b" providerId="AD" clId="Web-{FDCC1F4A-28D7-42BE-B267-D0AEFC794B7A}" dt="2020-05-13T19:33:20.779" v="10"/>
        <pc:sldMkLst>
          <pc:docMk/>
          <pc:sldMk cId="3510214564" sldId="273"/>
        </pc:sldMkLst>
        <pc:spChg chg="mod">
          <ac:chgData name="Emily Schmall" userId="S::emily.schmall@girlscoutsrv.org::84198989-024f-47e1-ba10-c3ebf23c208b" providerId="AD" clId="Web-{FDCC1F4A-28D7-42BE-B267-D0AEFC794B7A}" dt="2020-05-13T19:29:24.011" v="3" actId="1076"/>
          <ac:spMkLst>
            <pc:docMk/>
            <pc:sldMk cId="3510214564" sldId="273"/>
            <ac:spMk id="14" creationId="{62521962-B303-47E6-AEB4-01EE8288013A}"/>
          </ac:spMkLst>
        </pc:spChg>
        <pc:graphicFrameChg chg="mod modGraphic">
          <ac:chgData name="Emily Schmall" userId="S::emily.schmall@girlscoutsrv.org::84198989-024f-47e1-ba10-c3ebf23c208b" providerId="AD" clId="Web-{FDCC1F4A-28D7-42BE-B267-D0AEFC794B7A}" dt="2020-05-13T19:33:20.779" v="10"/>
          <ac:graphicFrameMkLst>
            <pc:docMk/>
            <pc:sldMk cId="3510214564" sldId="273"/>
            <ac:graphicFrameMk id="11" creationId="{89E72CE7-50D5-43C4-B9F6-64FA232553D8}"/>
          </ac:graphicFrameMkLst>
        </pc:graphicFrameChg>
      </pc:sldChg>
    </pc:docChg>
  </pc:docChgLst>
  <pc:docChgLst>
    <pc:chgData name="Lily Yu" userId="827a3e77-ffa4-4962-80d0-a98755d4f73f" providerId="ADAL" clId="{C3FF4819-B638-4808-8D5E-3B88D9A9E41B}"/>
    <pc:docChg chg="undo custSel modSld sldOrd">
      <pc:chgData name="Lily Yu" userId="827a3e77-ffa4-4962-80d0-a98755d4f73f" providerId="ADAL" clId="{C3FF4819-B638-4808-8D5E-3B88D9A9E41B}" dt="2020-05-08T19:30:29.729" v="2947" actId="20577"/>
      <pc:docMkLst>
        <pc:docMk/>
      </pc:docMkLst>
      <pc:sldChg chg="modSp">
        <pc:chgData name="Lily Yu" userId="827a3e77-ffa4-4962-80d0-a98755d4f73f" providerId="ADAL" clId="{C3FF4819-B638-4808-8D5E-3B88D9A9E41B}" dt="2020-05-08T18:55:15.051" v="4" actId="15"/>
        <pc:sldMkLst>
          <pc:docMk/>
          <pc:sldMk cId="0" sldId="257"/>
        </pc:sldMkLst>
        <pc:spChg chg="mod">
          <ac:chgData name="Lily Yu" userId="827a3e77-ffa4-4962-80d0-a98755d4f73f" providerId="ADAL" clId="{C3FF4819-B638-4808-8D5E-3B88D9A9E41B}" dt="2020-05-08T18:55:15.051" v="4" actId="15"/>
          <ac:spMkLst>
            <pc:docMk/>
            <pc:sldMk cId="0" sldId="257"/>
            <ac:spMk id="6" creationId="{00000000-0000-0000-0000-000000000000}"/>
          </ac:spMkLst>
        </pc:spChg>
      </pc:sldChg>
      <pc:sldChg chg="modSp">
        <pc:chgData name="Lily Yu" userId="827a3e77-ffa4-4962-80d0-a98755d4f73f" providerId="ADAL" clId="{C3FF4819-B638-4808-8D5E-3B88D9A9E41B}" dt="2020-05-08T18:55:23.649" v="6" actId="15"/>
        <pc:sldMkLst>
          <pc:docMk/>
          <pc:sldMk cId="0" sldId="258"/>
        </pc:sldMkLst>
        <pc:spChg chg="mod">
          <ac:chgData name="Lily Yu" userId="827a3e77-ffa4-4962-80d0-a98755d4f73f" providerId="ADAL" clId="{C3FF4819-B638-4808-8D5E-3B88D9A9E41B}" dt="2020-05-08T18:55:23.649" v="6" actId="15"/>
          <ac:spMkLst>
            <pc:docMk/>
            <pc:sldMk cId="0" sldId="258"/>
            <ac:spMk id="6" creationId="{00000000-0000-0000-0000-000000000000}"/>
          </ac:spMkLst>
        </pc:spChg>
      </pc:sldChg>
      <pc:sldChg chg="modSp modNotesTx">
        <pc:chgData name="Lily Yu" userId="827a3e77-ffa4-4962-80d0-a98755d4f73f" providerId="ADAL" clId="{C3FF4819-B638-4808-8D5E-3B88D9A9E41B}" dt="2020-05-08T19:12:54.122" v="145" actId="20577"/>
        <pc:sldMkLst>
          <pc:docMk/>
          <pc:sldMk cId="0" sldId="260"/>
        </pc:sldMkLst>
        <pc:spChg chg="mod">
          <ac:chgData name="Lily Yu" userId="827a3e77-ffa4-4962-80d0-a98755d4f73f" providerId="ADAL" clId="{C3FF4819-B638-4808-8D5E-3B88D9A9E41B}" dt="2020-05-08T19:12:40.959" v="138" actId="1076"/>
          <ac:spMkLst>
            <pc:docMk/>
            <pc:sldMk cId="0" sldId="260"/>
            <ac:spMk id="4" creationId="{00000000-0000-0000-0000-000000000000}"/>
          </ac:spMkLst>
        </pc:spChg>
        <pc:spChg chg="mod">
          <ac:chgData name="Lily Yu" userId="827a3e77-ffa4-4962-80d0-a98755d4f73f" providerId="ADAL" clId="{C3FF4819-B638-4808-8D5E-3B88D9A9E41B}" dt="2020-05-08T19:12:44.602" v="140" actId="1076"/>
          <ac:spMkLst>
            <pc:docMk/>
            <pc:sldMk cId="0" sldId="260"/>
            <ac:spMk id="5" creationId="{00000000-0000-0000-0000-000000000000}"/>
          </ac:spMkLst>
        </pc:spChg>
        <pc:spChg chg="mod">
          <ac:chgData name="Lily Yu" userId="827a3e77-ffa4-4962-80d0-a98755d4f73f" providerId="ADAL" clId="{C3FF4819-B638-4808-8D5E-3B88D9A9E41B}" dt="2020-05-08T19:12:47.335" v="141" actId="1076"/>
          <ac:spMkLst>
            <pc:docMk/>
            <pc:sldMk cId="0" sldId="260"/>
            <ac:spMk id="6" creationId="{00000000-0000-0000-0000-000000000000}"/>
          </ac:spMkLst>
        </pc:spChg>
      </pc:sldChg>
      <pc:sldChg chg="addSp modSp modAnim">
        <pc:chgData name="Lily Yu" userId="827a3e77-ffa4-4962-80d0-a98755d4f73f" providerId="ADAL" clId="{C3FF4819-B638-4808-8D5E-3B88D9A9E41B}" dt="2020-05-08T19:11:42.823" v="56" actId="1076"/>
        <pc:sldMkLst>
          <pc:docMk/>
          <pc:sldMk cId="0" sldId="261"/>
        </pc:sldMkLst>
        <pc:spChg chg="mod">
          <ac:chgData name="Lily Yu" userId="827a3e77-ffa4-4962-80d0-a98755d4f73f" providerId="ADAL" clId="{C3FF4819-B638-4808-8D5E-3B88D9A9E41B}" dt="2020-05-08T19:11:28.516" v="40" actId="20577"/>
          <ac:spMkLst>
            <pc:docMk/>
            <pc:sldMk cId="0" sldId="261"/>
            <ac:spMk id="4" creationId="{00000000-0000-0000-0000-000000000000}"/>
          </ac:spMkLst>
        </pc:spChg>
        <pc:spChg chg="mod">
          <ac:chgData name="Lily Yu" userId="827a3e77-ffa4-4962-80d0-a98755d4f73f" providerId="ADAL" clId="{C3FF4819-B638-4808-8D5E-3B88D9A9E41B}" dt="2020-05-08T19:11:42.823" v="56" actId="1076"/>
          <ac:spMkLst>
            <pc:docMk/>
            <pc:sldMk cId="0" sldId="261"/>
            <ac:spMk id="5" creationId="{00000000-0000-0000-0000-000000000000}"/>
          </ac:spMkLst>
        </pc:spChg>
        <pc:picChg chg="add mod">
          <ac:chgData name="Lily Yu" userId="827a3e77-ffa4-4962-80d0-a98755d4f73f" providerId="ADAL" clId="{C3FF4819-B638-4808-8D5E-3B88D9A9E41B}" dt="2020-05-08T19:11:05.777" v="10" actId="1076"/>
          <ac:picMkLst>
            <pc:docMk/>
            <pc:sldMk cId="0" sldId="261"/>
            <ac:picMk id="14" creationId="{3F1483BE-5C99-4941-BF94-F174C8C886B7}"/>
          </ac:picMkLst>
        </pc:picChg>
      </pc:sldChg>
      <pc:sldChg chg="modNotesTx">
        <pc:chgData name="Lily Yu" userId="827a3e77-ffa4-4962-80d0-a98755d4f73f" providerId="ADAL" clId="{C3FF4819-B638-4808-8D5E-3B88D9A9E41B}" dt="2020-05-08T19:22:40.647" v="1683" actId="20577"/>
        <pc:sldMkLst>
          <pc:docMk/>
          <pc:sldMk cId="0" sldId="262"/>
        </pc:sldMkLst>
      </pc:sldChg>
      <pc:sldChg chg="modNotesTx">
        <pc:chgData name="Lily Yu" userId="827a3e77-ffa4-4962-80d0-a98755d4f73f" providerId="ADAL" clId="{C3FF4819-B638-4808-8D5E-3B88D9A9E41B}" dt="2020-05-08T19:27:38.722" v="2335" actId="20577"/>
        <pc:sldMkLst>
          <pc:docMk/>
          <pc:sldMk cId="0" sldId="263"/>
        </pc:sldMkLst>
      </pc:sldChg>
      <pc:sldChg chg="modNotesTx">
        <pc:chgData name="Lily Yu" userId="827a3e77-ffa4-4962-80d0-a98755d4f73f" providerId="ADAL" clId="{C3FF4819-B638-4808-8D5E-3B88D9A9E41B}" dt="2020-05-08T19:26:31.111" v="2130" actId="20577"/>
        <pc:sldMkLst>
          <pc:docMk/>
          <pc:sldMk cId="0" sldId="264"/>
        </pc:sldMkLst>
      </pc:sldChg>
      <pc:sldChg chg="addSp delSp modSp modNotesTx">
        <pc:chgData name="Lily Yu" userId="827a3e77-ffa4-4962-80d0-a98755d4f73f" providerId="ADAL" clId="{C3FF4819-B638-4808-8D5E-3B88D9A9E41B}" dt="2020-05-08T19:27:16.372" v="2251" actId="20577"/>
        <pc:sldMkLst>
          <pc:docMk/>
          <pc:sldMk cId="0" sldId="265"/>
        </pc:sldMkLst>
        <pc:spChg chg="mod">
          <ac:chgData name="Lily Yu" userId="827a3e77-ffa4-4962-80d0-a98755d4f73f" providerId="ADAL" clId="{C3FF4819-B638-4808-8D5E-3B88D9A9E41B}" dt="2020-05-08T19:14:27.817" v="405" actId="1076"/>
          <ac:spMkLst>
            <pc:docMk/>
            <pc:sldMk cId="0" sldId="265"/>
            <ac:spMk id="11" creationId="{00000000-0000-0000-0000-000000000000}"/>
          </ac:spMkLst>
        </pc:spChg>
        <pc:spChg chg="add del">
          <ac:chgData name="Lily Yu" userId="827a3e77-ffa4-4962-80d0-a98755d4f73f" providerId="ADAL" clId="{C3FF4819-B638-4808-8D5E-3B88D9A9E41B}" dt="2020-05-08T19:23:28.598" v="1711"/>
          <ac:spMkLst>
            <pc:docMk/>
            <pc:sldMk cId="0" sldId="265"/>
            <ac:spMk id="14" creationId="{D8EEA2F7-7AAF-4699-90DC-B7DB5227A791}"/>
          </ac:spMkLst>
        </pc:spChg>
      </pc:sldChg>
      <pc:sldChg chg="modNotesTx">
        <pc:chgData name="Lily Yu" userId="827a3e77-ffa4-4962-80d0-a98755d4f73f" providerId="ADAL" clId="{C3FF4819-B638-4808-8D5E-3B88D9A9E41B}" dt="2020-05-08T19:29:25.349" v="2767" actId="20577"/>
        <pc:sldMkLst>
          <pc:docMk/>
          <pc:sldMk cId="0" sldId="268"/>
        </pc:sldMkLst>
      </pc:sldChg>
      <pc:sldChg chg="modNotesTx">
        <pc:chgData name="Lily Yu" userId="827a3e77-ffa4-4962-80d0-a98755d4f73f" providerId="ADAL" clId="{C3FF4819-B638-4808-8D5E-3B88D9A9E41B}" dt="2020-05-08T19:30:29.729" v="2947" actId="20577"/>
        <pc:sldMkLst>
          <pc:docMk/>
          <pc:sldMk cId="0" sldId="269"/>
        </pc:sldMkLst>
      </pc:sldChg>
      <pc:sldChg chg="ord modNotesTx">
        <pc:chgData name="Lily Yu" userId="827a3e77-ffa4-4962-80d0-a98755d4f73f" providerId="ADAL" clId="{C3FF4819-B638-4808-8D5E-3B88D9A9E41B}" dt="2020-05-08T19:26:55.330" v="2189" actId="20577"/>
        <pc:sldMkLst>
          <pc:docMk/>
          <pc:sldMk cId="0" sldId="271"/>
        </pc:sldMkLst>
      </pc:sldChg>
    </pc:docChg>
  </pc:docChgLst>
  <pc:docChgLst>
    <pc:chgData name="Lily Yu" userId="S::lily.yu@girlscoutsrv.org::827a3e77-ffa4-4962-80d0-a98755d4f73f" providerId="AD" clId="Web-{73FA64F0-89BD-466C-8996-9A574C97E5DF}"/>
    <pc:docChg chg="modSld">
      <pc:chgData name="Lily Yu" userId="S::lily.yu@girlscoutsrv.org::827a3e77-ffa4-4962-80d0-a98755d4f73f" providerId="AD" clId="Web-{73FA64F0-89BD-466C-8996-9A574C97E5DF}" dt="2020-05-11T23:14:23.891" v="1" actId="1076"/>
      <pc:docMkLst>
        <pc:docMk/>
      </pc:docMkLst>
      <pc:sldChg chg="modSp">
        <pc:chgData name="Lily Yu" userId="S::lily.yu@girlscoutsrv.org::827a3e77-ffa4-4962-80d0-a98755d4f73f" providerId="AD" clId="Web-{73FA64F0-89BD-466C-8996-9A574C97E5DF}" dt="2020-05-11T23:14:23.891" v="1" actId="1076"/>
        <pc:sldMkLst>
          <pc:docMk/>
          <pc:sldMk cId="0" sldId="261"/>
        </pc:sldMkLst>
        <pc:grpChg chg="mod">
          <ac:chgData name="Lily Yu" userId="S::lily.yu@girlscoutsrv.org::827a3e77-ffa4-4962-80d0-a98755d4f73f" providerId="AD" clId="Web-{73FA64F0-89BD-466C-8996-9A574C97E5DF}" dt="2020-05-11T23:14:23.891" v="1" actId="1076"/>
          <ac:grpSpMkLst>
            <pc:docMk/>
            <pc:sldMk cId="0" sldId="261"/>
            <ac:grpSpMk id="6"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00C95-3390-4F4A-A866-434CCC96D721}" type="datetimeFigureOut">
              <a:rPr lang="en-US" smtClean="0"/>
              <a:t>5/13/2020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49DA2-DBF4-457A-BC3E-8C2129FFDC2B}" type="slidenum">
              <a:rPr lang="en-US" smtClean="0"/>
              <a:t>‹#›</a:t>
            </a:fld>
            <a:endParaRPr lang="en-US"/>
          </a:p>
        </p:txBody>
      </p:sp>
    </p:spTree>
    <p:extLst>
      <p:ext uri="{BB962C8B-B14F-4D97-AF65-F5344CB8AC3E}">
        <p14:creationId xmlns:p14="http://schemas.microsoft.com/office/powerpoint/2010/main" val="341892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reefamilytreetemplates.com/family-tree-for-childr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Overview for the troop leader</a:t>
            </a: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8EA49DA2-DBF4-457A-BC3E-8C2129FFDC2B}" type="slidenum">
              <a:rPr lang="en-US" smtClean="0"/>
              <a:t>1</a:t>
            </a:fld>
            <a:endParaRPr lang="en-US"/>
          </a:p>
        </p:txBody>
      </p:sp>
    </p:spTree>
    <p:extLst>
      <p:ext uri="{BB962C8B-B14F-4D97-AF65-F5344CB8AC3E}">
        <p14:creationId xmlns:p14="http://schemas.microsoft.com/office/powerpoint/2010/main" val="2048923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2D Family Tree:</a:t>
            </a:r>
            <a:r>
              <a:rPr lang="en-US" dirty="0"/>
              <a:t> If you choose this activity, delete slides 11 and 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sz="1200" kern="1200" dirty="0">
                <a:solidFill>
                  <a:schemeClr val="tx1"/>
                </a:solidFill>
                <a:effectLst/>
                <a:latin typeface="+mn-lt"/>
                <a:ea typeface="+mn-ea"/>
                <a:cs typeface="+mn-cs"/>
              </a:rPr>
              <a:t>Step 2: Know where your family is from</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Step 3: Make a story tree</a:t>
            </a:r>
            <a:endParaRPr lang="en-US" sz="1200" kern="1200" dirty="0">
              <a:solidFill>
                <a:schemeClr val="tx1"/>
              </a:solidFill>
              <a:effectLst/>
              <a:latin typeface="+mn-lt"/>
              <a:cs typeface="Calibri"/>
            </a:endParaRPr>
          </a:p>
          <a:p>
            <a:endParaRPr lang="en-US"/>
          </a:p>
          <a:p>
            <a:r>
              <a:rPr lang="en-US" dirty="0"/>
              <a:t>PREP:</a:t>
            </a:r>
            <a:endParaRPr lang="en-US" dirty="0">
              <a:cs typeface="Calibri"/>
            </a:endParaRPr>
          </a:p>
          <a:p>
            <a:pPr marL="171450" indent="-171450">
              <a:buFont typeface="Arial" panose="020B0604020202020204" pitchFamily="34" charset="0"/>
              <a:buChar char="•"/>
            </a:pPr>
            <a:r>
              <a:rPr lang="en-US" dirty="0"/>
              <a:t>If you’d like girls to use this template, send out a link to families and have them print out a copy for their girl to bring to the meeting. (Find the template here: </a:t>
            </a:r>
            <a:r>
              <a:rPr lang="en-US" dirty="0">
                <a:hlinkClick r:id="rId3"/>
              </a:rPr>
              <a:t>https://freefamilytreetemplates.com/family-tree-for-children/</a:t>
            </a:r>
            <a:r>
              <a:rPr lang="en-US" dirty="0"/>
              <a:t>)</a:t>
            </a:r>
            <a:endParaRPr lang="en-US" dirty="0">
              <a:cs typeface="Calibri"/>
            </a:endParaRPr>
          </a:p>
          <a:p>
            <a:pPr marL="171450" indent="-171450">
              <a:buFont typeface="Arial" panose="020B0604020202020204" pitchFamily="34" charset="0"/>
              <a:buChar char="•"/>
            </a:pPr>
            <a:endParaRPr lang="en-US"/>
          </a:p>
          <a:p>
            <a:pPr marL="0" indent="0">
              <a:buFont typeface="Arial" panose="020B0604020202020204" pitchFamily="34" charset="0"/>
              <a:buNone/>
            </a:pPr>
            <a:r>
              <a:rPr lang="en-US" dirty="0"/>
              <a:t>MATERIALS:</a:t>
            </a:r>
            <a:endParaRPr lang="en-US" dirty="0">
              <a:cs typeface="Calibri"/>
            </a:endParaRPr>
          </a:p>
          <a:p>
            <a:pPr marL="171450" indent="-171450">
              <a:buFont typeface="Arial" panose="020B0604020202020204" pitchFamily="34" charset="0"/>
              <a:buChar char="•"/>
            </a:pPr>
            <a:r>
              <a:rPr lang="en-US" dirty="0"/>
              <a:t>Template (or blank paper)</a:t>
            </a:r>
            <a:endParaRPr lang="en-US" dirty="0">
              <a:cs typeface="Calibri"/>
            </a:endParaRPr>
          </a:p>
          <a:p>
            <a:pPr marL="171450" indent="-171450">
              <a:buFont typeface="Arial" panose="020B0604020202020204" pitchFamily="34" charset="0"/>
              <a:buChar char="•"/>
            </a:pPr>
            <a:r>
              <a:rPr lang="en-US" dirty="0"/>
              <a:t>Writing utensil</a:t>
            </a:r>
            <a:endParaRPr lang="en-US" dirty="0">
              <a:cs typeface="Calibri"/>
            </a:endParaRPr>
          </a:p>
        </p:txBody>
      </p:sp>
      <p:sp>
        <p:nvSpPr>
          <p:cNvPr id="4" name="Slide Number Placeholder 3"/>
          <p:cNvSpPr>
            <a:spLocks noGrp="1"/>
          </p:cNvSpPr>
          <p:nvPr>
            <p:ph type="sldNum" sz="quarter" idx="5"/>
          </p:nvPr>
        </p:nvSpPr>
        <p:spPr/>
        <p:txBody>
          <a:bodyPr/>
          <a:lstStyle/>
          <a:p>
            <a:fld id="{8EA49DA2-DBF4-457A-BC3E-8C2129FFDC2B}" type="slidenum">
              <a:rPr lang="en-US" smtClean="0"/>
              <a:t>10</a:t>
            </a:fld>
            <a:endParaRPr lang="en-US"/>
          </a:p>
        </p:txBody>
      </p:sp>
    </p:spTree>
    <p:extLst>
      <p:ext uri="{BB962C8B-B14F-4D97-AF65-F5344CB8AC3E}">
        <p14:creationId xmlns:p14="http://schemas.microsoft.com/office/powerpoint/2010/main" val="342916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3D Family Tree:</a:t>
            </a:r>
            <a:r>
              <a:rPr lang="en-US" dirty="0"/>
              <a:t> If you choose this activity, delete slides 10 and 12.</a:t>
            </a:r>
          </a:p>
          <a:p>
            <a:endParaRPr lang="en-US"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 2: Know where your family is from</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Step 3: Make a story tree</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PREP:</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girls to find a branch outside and bring to this meeting.</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MATERIALS:</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Bring construction paper, writing utensils, a hole punch, and string.</a:t>
            </a:r>
            <a:endParaRPr lang="en-US" dirty="0">
              <a:cs typeface="Calibri"/>
            </a:endParaRPr>
          </a:p>
        </p:txBody>
      </p:sp>
      <p:sp>
        <p:nvSpPr>
          <p:cNvPr id="4" name="Slide Number Placeholder 3"/>
          <p:cNvSpPr>
            <a:spLocks noGrp="1"/>
          </p:cNvSpPr>
          <p:nvPr>
            <p:ph type="sldNum" sz="quarter" idx="5"/>
          </p:nvPr>
        </p:nvSpPr>
        <p:spPr/>
        <p:txBody>
          <a:bodyPr/>
          <a:lstStyle/>
          <a:p>
            <a:fld id="{8EA49DA2-DBF4-457A-BC3E-8C2129FFDC2B}" type="slidenum">
              <a:rPr lang="en-US" smtClean="0"/>
              <a:t>11</a:t>
            </a:fld>
            <a:endParaRPr lang="en-US"/>
          </a:p>
        </p:txBody>
      </p:sp>
    </p:spTree>
    <p:extLst>
      <p:ext uri="{BB962C8B-B14F-4D97-AF65-F5344CB8AC3E}">
        <p14:creationId xmlns:p14="http://schemas.microsoft.com/office/powerpoint/2010/main" val="400227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Family Picture: </a:t>
            </a:r>
            <a:r>
              <a:rPr lang="en-US" dirty="0"/>
              <a:t>If you choose this activity, delete slides 9-11.</a:t>
            </a:r>
            <a:endParaRPr lang="en-US" b="1" dirty="0"/>
          </a:p>
          <a:p>
            <a:endParaRPr lang="en-US" b="1"/>
          </a:p>
          <a:p>
            <a:r>
              <a:rPr lang="en-US" sz="1200" kern="1200" dirty="0">
                <a:solidFill>
                  <a:schemeClr val="tx1"/>
                </a:solidFill>
                <a:effectLst/>
                <a:latin typeface="+mn-lt"/>
                <a:ea typeface="+mn-ea"/>
                <a:cs typeface="+mn-cs"/>
              </a:rPr>
              <a:t>Step 2: Know where your family is from</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Step 3: Make a story tree</a:t>
            </a:r>
            <a:endParaRPr lang="en-US" b="1" dirty="0"/>
          </a:p>
          <a:p>
            <a:endParaRPr lang="en-US" b="1"/>
          </a:p>
          <a:p>
            <a:r>
              <a:rPr lang="en-US" dirty="0"/>
              <a:t>Troop leaders: For many different reasons, some girls may not be able to complete a family tree. If you know that some girls in your troop will be sensitive to filling out a family tree, substitute the family tree activity with this one instead.</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MATERIALS:</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Paper and writing/coloring utensils</a:t>
            </a:r>
            <a:endParaRPr lang="en-US" dirty="0">
              <a:cs typeface="Calibri"/>
            </a:endParaRPr>
          </a:p>
        </p:txBody>
      </p:sp>
      <p:sp>
        <p:nvSpPr>
          <p:cNvPr id="4" name="Slide Number Placeholder 3"/>
          <p:cNvSpPr>
            <a:spLocks noGrp="1"/>
          </p:cNvSpPr>
          <p:nvPr>
            <p:ph type="sldNum" sz="quarter" idx="5"/>
          </p:nvPr>
        </p:nvSpPr>
        <p:spPr/>
        <p:txBody>
          <a:bodyPr/>
          <a:lstStyle/>
          <a:p>
            <a:fld id="{8EA49DA2-DBF4-457A-BC3E-8C2129FFDC2B}" type="slidenum">
              <a:rPr lang="en-US" smtClean="0"/>
              <a:t>12</a:t>
            </a:fld>
            <a:endParaRPr lang="en-US"/>
          </a:p>
        </p:txBody>
      </p:sp>
    </p:spTree>
    <p:extLst>
      <p:ext uri="{BB962C8B-B14F-4D97-AF65-F5344CB8AC3E}">
        <p14:creationId xmlns:p14="http://schemas.microsoft.com/office/powerpoint/2010/main" val="173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Step 1: Explore family stories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Step 5: Share your family story</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Prior to the meeting, fill out your own family recipe card to share with your troop. Share the history behind this recipe—where did you get it from? Who taught you how to cook it? What’s your favorite memory associated with this food?</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PREP:</a:t>
            </a:r>
          </a:p>
          <a:p>
            <a:pPr marL="171450" indent="-171450">
              <a:buFont typeface="Arial" panose="020B0604020202020204" pitchFamily="34" charset="0"/>
              <a:buChar char="•"/>
            </a:pPr>
            <a:r>
              <a:rPr lang="en-US" sz="1200" kern="1200">
                <a:solidFill>
                  <a:schemeClr val="tx1"/>
                </a:solidFill>
                <a:effectLst/>
                <a:latin typeface="+mn-lt"/>
                <a:ea typeface="+mn-ea"/>
                <a:cs typeface="+mn-cs"/>
              </a:rPr>
              <a:t>Send templates to families to help their girls complete the recipe card. (Find the template here: https://www.basicinvite.com/vintage-recipe-cards.html)</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MATERIALS:</a:t>
            </a:r>
          </a:p>
          <a:p>
            <a:pPr marL="171450" indent="-171450">
              <a:buFont typeface="Arial" panose="020B0604020202020204" pitchFamily="34" charset="0"/>
              <a:buChar char="•"/>
            </a:pPr>
            <a:r>
              <a:rPr lang="en-US" sz="1200" kern="1200">
                <a:solidFill>
                  <a:schemeClr val="tx1"/>
                </a:solidFill>
                <a:effectLst/>
                <a:latin typeface="+mn-lt"/>
                <a:ea typeface="+mn-ea"/>
                <a:cs typeface="+mn-cs"/>
              </a:rPr>
              <a:t>Printed recipe cards</a:t>
            </a:r>
          </a:p>
          <a:p>
            <a:pPr marL="171450" indent="-171450">
              <a:buFont typeface="Arial" panose="020B0604020202020204" pitchFamily="34" charset="0"/>
              <a:buChar char="•"/>
            </a:pPr>
            <a:r>
              <a:rPr lang="en-US" sz="1200" kern="1200">
                <a:solidFill>
                  <a:schemeClr val="tx1"/>
                </a:solidFill>
                <a:effectLst/>
                <a:latin typeface="+mn-lt"/>
                <a:ea typeface="+mn-ea"/>
                <a:cs typeface="+mn-cs"/>
              </a:rPr>
              <a:t>Writing utensils</a:t>
            </a:r>
          </a:p>
        </p:txBody>
      </p:sp>
      <p:sp>
        <p:nvSpPr>
          <p:cNvPr id="4" name="Slide Number Placeholder 3"/>
          <p:cNvSpPr>
            <a:spLocks noGrp="1"/>
          </p:cNvSpPr>
          <p:nvPr>
            <p:ph type="sldNum" sz="quarter" idx="5"/>
          </p:nvPr>
        </p:nvSpPr>
        <p:spPr/>
        <p:txBody>
          <a:bodyPr/>
          <a:lstStyle/>
          <a:p>
            <a:fld id="{8EA49DA2-DBF4-457A-BC3E-8C2129FFDC2B}" type="slidenum">
              <a:rPr lang="en-US" smtClean="0"/>
              <a:t>13</a:t>
            </a:fld>
            <a:endParaRPr lang="en-US"/>
          </a:p>
        </p:txBody>
      </p:sp>
    </p:spTree>
    <p:extLst>
      <p:ext uri="{BB962C8B-B14F-4D97-AF65-F5344CB8AC3E}">
        <p14:creationId xmlns:p14="http://schemas.microsoft.com/office/powerpoint/2010/main" val="1781842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Step 1: Explore family stories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Step 5: Share your family story</a:t>
            </a:r>
          </a:p>
          <a:p>
            <a:endParaRPr lang="en-US"/>
          </a:p>
          <a:p>
            <a:r>
              <a:rPr lang="en-US"/>
              <a:t>You can copy and paste the questions into the chat box and then stop sharing your screen so that girls can see each other better while they share their family recipes.</a:t>
            </a:r>
          </a:p>
        </p:txBody>
      </p:sp>
      <p:sp>
        <p:nvSpPr>
          <p:cNvPr id="4" name="Slide Number Placeholder 3"/>
          <p:cNvSpPr>
            <a:spLocks noGrp="1"/>
          </p:cNvSpPr>
          <p:nvPr>
            <p:ph type="sldNum" sz="quarter" idx="5"/>
          </p:nvPr>
        </p:nvSpPr>
        <p:spPr/>
        <p:txBody>
          <a:bodyPr/>
          <a:lstStyle/>
          <a:p>
            <a:fld id="{8EA49DA2-DBF4-457A-BC3E-8C2129FFDC2B}" type="slidenum">
              <a:rPr lang="en-US" smtClean="0"/>
              <a:t>14</a:t>
            </a:fld>
            <a:endParaRPr lang="en-US"/>
          </a:p>
        </p:txBody>
      </p:sp>
    </p:spTree>
    <p:extLst>
      <p:ext uri="{BB962C8B-B14F-4D97-AF65-F5344CB8AC3E}">
        <p14:creationId xmlns:p14="http://schemas.microsoft.com/office/powerpoint/2010/main" val="398644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Step 4: Find an object that means something to your family</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Prior to the meeting, ask girls and families to find an old photo or special object that says something about their family. Girls should come prepared with a little bit of history about that particular picture or object (Who’s in the photo, when was it taken, who did this object belong and how did it get to your family, etc.)</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copy and paste the questions into the chat box and then stop sharing your screen so that girls can see each other better while they share their family recipes.</a:t>
            </a:r>
          </a:p>
          <a:p>
            <a:endParaRPr lang="en-US"/>
          </a:p>
        </p:txBody>
      </p:sp>
      <p:sp>
        <p:nvSpPr>
          <p:cNvPr id="4" name="Slide Number Placeholder 3"/>
          <p:cNvSpPr>
            <a:spLocks noGrp="1"/>
          </p:cNvSpPr>
          <p:nvPr>
            <p:ph type="sldNum" sz="quarter" idx="5"/>
          </p:nvPr>
        </p:nvSpPr>
        <p:spPr/>
        <p:txBody>
          <a:bodyPr/>
          <a:lstStyle/>
          <a:p>
            <a:fld id="{8EA49DA2-DBF4-457A-BC3E-8C2129FFDC2B}" type="slidenum">
              <a:rPr lang="en-US" smtClean="0"/>
              <a:t>15</a:t>
            </a:fld>
            <a:endParaRPr lang="en-US"/>
          </a:p>
        </p:txBody>
      </p:sp>
    </p:spTree>
    <p:extLst>
      <p:ext uri="{BB962C8B-B14F-4D97-AF65-F5344CB8AC3E}">
        <p14:creationId xmlns:p14="http://schemas.microsoft.com/office/powerpoint/2010/main" val="282022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Step 1: Explore family stories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Step 5: Share your family story</a:t>
            </a:r>
            <a:endParaRPr lang="en-US"/>
          </a:p>
          <a:p>
            <a:endParaRPr lang="en-US"/>
          </a:p>
          <a:p>
            <a:r>
              <a:rPr lang="en-US"/>
              <a:t>Note: This can be assigned as activity for girls to do on their own if you don’t have time for girls to write their letters during the meeting. Writing to their family member is a step girls will have to complete in order to earn their badge.</a:t>
            </a:r>
          </a:p>
          <a:p>
            <a:endParaRPr lang="en-US"/>
          </a:p>
          <a:p>
            <a:r>
              <a:rPr lang="en-US"/>
              <a:t>MATERIALS:</a:t>
            </a:r>
          </a:p>
          <a:p>
            <a:pPr marL="171450" indent="-171450">
              <a:buFont typeface="Arial" panose="020B0604020202020204" pitchFamily="34" charset="0"/>
              <a:buChar char="•"/>
            </a:pPr>
            <a:r>
              <a:rPr lang="en-US"/>
              <a:t>Paper</a:t>
            </a:r>
          </a:p>
          <a:p>
            <a:pPr marL="171450" indent="-171450">
              <a:buFont typeface="Arial" panose="020B0604020202020204" pitchFamily="34" charset="0"/>
              <a:buChar char="•"/>
            </a:pPr>
            <a:r>
              <a:rPr lang="en-US"/>
              <a:t>Envelope and stamp</a:t>
            </a:r>
          </a:p>
          <a:p>
            <a:pPr marL="171450" indent="-171450">
              <a:buFont typeface="Arial" panose="020B0604020202020204" pitchFamily="34" charset="0"/>
              <a:buChar char="•"/>
            </a:pPr>
            <a:r>
              <a:rPr lang="en-US"/>
              <a:t>Writing utensil</a:t>
            </a:r>
          </a:p>
          <a:p>
            <a:endParaRPr lang="en-US"/>
          </a:p>
        </p:txBody>
      </p:sp>
      <p:sp>
        <p:nvSpPr>
          <p:cNvPr id="4" name="Slide Number Placeholder 3"/>
          <p:cNvSpPr>
            <a:spLocks noGrp="1"/>
          </p:cNvSpPr>
          <p:nvPr>
            <p:ph type="sldNum" sz="quarter" idx="5"/>
          </p:nvPr>
        </p:nvSpPr>
        <p:spPr/>
        <p:txBody>
          <a:bodyPr/>
          <a:lstStyle/>
          <a:p>
            <a:fld id="{8EA49DA2-DBF4-457A-BC3E-8C2129FFDC2B}" type="slidenum">
              <a:rPr lang="en-US" smtClean="0"/>
              <a:t>16</a:t>
            </a:fld>
            <a:endParaRPr lang="en-US"/>
          </a:p>
        </p:txBody>
      </p:sp>
    </p:spTree>
    <p:extLst>
      <p:ext uri="{BB962C8B-B14F-4D97-AF65-F5344CB8AC3E}">
        <p14:creationId xmlns:p14="http://schemas.microsoft.com/office/powerpoint/2010/main" val="2347370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need the melody for the Brownie Smile Song</a:t>
            </a:r>
          </a:p>
          <a:p>
            <a:r>
              <a:rPr lang="en-US"/>
              <a:t>https://youtu.be/apiYqXuktp4</a:t>
            </a:r>
          </a:p>
        </p:txBody>
      </p:sp>
      <p:sp>
        <p:nvSpPr>
          <p:cNvPr id="4" name="Slide Number Placeholder 3"/>
          <p:cNvSpPr>
            <a:spLocks noGrp="1"/>
          </p:cNvSpPr>
          <p:nvPr>
            <p:ph type="sldNum" sz="quarter" idx="5"/>
          </p:nvPr>
        </p:nvSpPr>
        <p:spPr/>
        <p:txBody>
          <a:bodyPr/>
          <a:lstStyle/>
          <a:p>
            <a:fld id="{8EA49DA2-DBF4-457A-BC3E-8C2129FFDC2B}" type="slidenum">
              <a:rPr lang="en-US" smtClean="0"/>
              <a:t>17</a:t>
            </a:fld>
            <a:endParaRPr lang="en-US"/>
          </a:p>
        </p:txBody>
      </p:sp>
    </p:spTree>
    <p:extLst>
      <p:ext uri="{BB962C8B-B14F-4D97-AF65-F5344CB8AC3E}">
        <p14:creationId xmlns:p14="http://schemas.microsoft.com/office/powerpoint/2010/main" val="388346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Brownie My Family Story Badge</a:t>
            </a:r>
          </a:p>
          <a:p>
            <a:r>
              <a:rPr lang="en-US" sz="1200" kern="1200">
                <a:solidFill>
                  <a:schemeClr val="tx1"/>
                </a:solidFill>
                <a:effectLst/>
                <a:latin typeface="+mn-lt"/>
                <a:ea typeface="+mn-ea"/>
                <a:cs typeface="+mn-cs"/>
              </a:rPr>
              <a:t>Step 1: Explore family stories</a:t>
            </a:r>
          </a:p>
          <a:p>
            <a:r>
              <a:rPr lang="en-US" sz="1200" kern="1200">
                <a:solidFill>
                  <a:schemeClr val="tx1"/>
                </a:solidFill>
                <a:effectLst/>
                <a:latin typeface="+mn-lt"/>
                <a:ea typeface="+mn-ea"/>
                <a:cs typeface="+mn-cs"/>
              </a:rPr>
              <a:t>Step 2: Know where your family is from</a:t>
            </a:r>
          </a:p>
          <a:p>
            <a:r>
              <a:rPr lang="en-US" sz="1200" kern="1200">
                <a:solidFill>
                  <a:schemeClr val="tx1"/>
                </a:solidFill>
                <a:effectLst/>
                <a:latin typeface="+mn-lt"/>
                <a:ea typeface="+mn-ea"/>
                <a:cs typeface="+mn-cs"/>
              </a:rPr>
              <a:t>Step 3: Make a story tree</a:t>
            </a:r>
          </a:p>
          <a:p>
            <a:r>
              <a:rPr lang="en-US" sz="1200" kern="1200">
                <a:solidFill>
                  <a:schemeClr val="tx1"/>
                </a:solidFill>
                <a:effectLst/>
                <a:latin typeface="+mn-lt"/>
                <a:ea typeface="+mn-ea"/>
                <a:cs typeface="+mn-cs"/>
              </a:rPr>
              <a:t>Step 4: Find an object that means something to your family</a:t>
            </a:r>
          </a:p>
          <a:p>
            <a:r>
              <a:rPr lang="en-US" sz="1200" kern="1200">
                <a:solidFill>
                  <a:schemeClr val="tx1"/>
                </a:solidFill>
                <a:effectLst/>
                <a:latin typeface="+mn-lt"/>
                <a:ea typeface="+mn-ea"/>
                <a:cs typeface="+mn-cs"/>
              </a:rPr>
              <a:t>Step 5: Share your family story</a:t>
            </a:r>
          </a:p>
          <a:p>
            <a:endParaRPr lang="en-US"/>
          </a:p>
        </p:txBody>
      </p:sp>
      <p:sp>
        <p:nvSpPr>
          <p:cNvPr id="4" name="Slide Number Placeholder 3"/>
          <p:cNvSpPr>
            <a:spLocks noGrp="1"/>
          </p:cNvSpPr>
          <p:nvPr>
            <p:ph type="sldNum" sz="quarter" idx="5"/>
          </p:nvPr>
        </p:nvSpPr>
        <p:spPr/>
        <p:txBody>
          <a:bodyPr/>
          <a:lstStyle/>
          <a:p>
            <a:fld id="{8EA49DA2-DBF4-457A-BC3E-8C2129FFDC2B}" type="slidenum">
              <a:rPr lang="en-US" smtClean="0"/>
              <a:t>18</a:t>
            </a:fld>
            <a:endParaRPr lang="en-US"/>
          </a:p>
        </p:txBody>
      </p:sp>
    </p:spTree>
    <p:extLst>
      <p:ext uri="{BB962C8B-B14F-4D97-AF65-F5344CB8AC3E}">
        <p14:creationId xmlns:p14="http://schemas.microsoft.com/office/powerpoint/2010/main" val="77092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Overview for the troop leader</a:t>
            </a: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8EA49DA2-DBF4-457A-BC3E-8C2129FFDC2B}" type="slidenum">
              <a:rPr lang="en-US" smtClean="0"/>
              <a:t>2</a:t>
            </a:fld>
            <a:endParaRPr lang="en-US"/>
          </a:p>
        </p:txBody>
      </p:sp>
    </p:spTree>
    <p:extLst>
      <p:ext uri="{BB962C8B-B14F-4D97-AF65-F5344CB8AC3E}">
        <p14:creationId xmlns:p14="http://schemas.microsoft.com/office/powerpoint/2010/main" val="378956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Brownie My Family Story Badge</a:t>
            </a:r>
          </a:p>
          <a:p>
            <a:r>
              <a:rPr lang="en-US" sz="1200" kern="1200">
                <a:solidFill>
                  <a:schemeClr val="tx1"/>
                </a:solidFill>
                <a:effectLst/>
                <a:latin typeface="+mn-lt"/>
                <a:ea typeface="+mn-ea"/>
                <a:cs typeface="+mn-cs"/>
              </a:rPr>
              <a:t>Step 1: Explore family stories</a:t>
            </a:r>
          </a:p>
          <a:p>
            <a:r>
              <a:rPr lang="en-US" sz="1200" kern="1200">
                <a:solidFill>
                  <a:schemeClr val="tx1"/>
                </a:solidFill>
                <a:effectLst/>
                <a:latin typeface="+mn-lt"/>
                <a:ea typeface="+mn-ea"/>
                <a:cs typeface="+mn-cs"/>
              </a:rPr>
              <a:t>Step 2: Know where your family is from</a:t>
            </a:r>
          </a:p>
          <a:p>
            <a:r>
              <a:rPr lang="en-US" sz="1200" kern="1200">
                <a:solidFill>
                  <a:schemeClr val="tx1"/>
                </a:solidFill>
                <a:effectLst/>
                <a:latin typeface="+mn-lt"/>
                <a:ea typeface="+mn-ea"/>
                <a:cs typeface="+mn-cs"/>
              </a:rPr>
              <a:t>Step 3: Make a story tree</a:t>
            </a:r>
          </a:p>
          <a:p>
            <a:r>
              <a:rPr lang="en-US" sz="1200" kern="1200">
                <a:solidFill>
                  <a:schemeClr val="tx1"/>
                </a:solidFill>
                <a:effectLst/>
                <a:latin typeface="+mn-lt"/>
                <a:ea typeface="+mn-ea"/>
                <a:cs typeface="+mn-cs"/>
              </a:rPr>
              <a:t>Step 4: Find an object that means something to your family</a:t>
            </a:r>
          </a:p>
          <a:p>
            <a:r>
              <a:rPr lang="en-US" sz="1200" kern="1200">
                <a:solidFill>
                  <a:schemeClr val="tx1"/>
                </a:solidFill>
                <a:effectLst/>
                <a:latin typeface="+mn-lt"/>
                <a:ea typeface="+mn-ea"/>
                <a:cs typeface="+mn-cs"/>
              </a:rPr>
              <a:t>Step 5: Share your family story</a:t>
            </a:r>
          </a:p>
          <a:p>
            <a:endParaRPr lang="en-US"/>
          </a:p>
        </p:txBody>
      </p:sp>
      <p:sp>
        <p:nvSpPr>
          <p:cNvPr id="4" name="Slide Number Placeholder 3"/>
          <p:cNvSpPr>
            <a:spLocks noGrp="1"/>
          </p:cNvSpPr>
          <p:nvPr>
            <p:ph type="sldNum" sz="quarter" idx="5"/>
          </p:nvPr>
        </p:nvSpPr>
        <p:spPr/>
        <p:txBody>
          <a:bodyPr/>
          <a:lstStyle/>
          <a:p>
            <a:fld id="{8EA49DA2-DBF4-457A-BC3E-8C2129FFDC2B}" type="slidenum">
              <a:rPr lang="en-US" smtClean="0"/>
              <a:t>3</a:t>
            </a:fld>
            <a:endParaRPr lang="en-US"/>
          </a:p>
        </p:txBody>
      </p:sp>
    </p:spTree>
    <p:extLst>
      <p:ext uri="{BB962C8B-B14F-4D97-AF65-F5344CB8AC3E}">
        <p14:creationId xmlns:p14="http://schemas.microsoft.com/office/powerpoint/2010/main" val="286494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Open your meeting with the Girl Scout Promise and Law.</a:t>
            </a:r>
            <a:r>
              <a:rPr lang="en-US" sz="1200" b="0" i="0" kern="1200">
                <a:solidFill>
                  <a:schemeClr val="tx1"/>
                </a:solidFill>
                <a:effectLst/>
                <a:latin typeface="+mn-lt"/>
                <a:ea typeface="+mn-ea"/>
                <a:cs typeface="+mn-cs"/>
              </a:rPr>
              <a:t>​</a:t>
            </a:r>
            <a:endParaRPr lang="en-US"/>
          </a:p>
          <a:p>
            <a:endParaRPr lang="en-US"/>
          </a:p>
        </p:txBody>
      </p:sp>
      <p:sp>
        <p:nvSpPr>
          <p:cNvPr id="4" name="Slide Number Placeholder 3"/>
          <p:cNvSpPr>
            <a:spLocks noGrp="1"/>
          </p:cNvSpPr>
          <p:nvPr>
            <p:ph type="sldNum" sz="quarter" idx="5"/>
          </p:nvPr>
        </p:nvSpPr>
        <p:spPr/>
        <p:txBody>
          <a:bodyPr/>
          <a:lstStyle/>
          <a:p>
            <a:fld id="{8EA49DA2-DBF4-457A-BC3E-8C2129FFDC2B}" type="slidenum">
              <a:rPr lang="en-US" smtClean="0"/>
              <a:t>4</a:t>
            </a:fld>
            <a:endParaRPr lang="en-US"/>
          </a:p>
        </p:txBody>
      </p:sp>
    </p:spTree>
    <p:extLst>
      <p:ext uri="{BB962C8B-B14F-4D97-AF65-F5344CB8AC3E}">
        <p14:creationId xmlns:p14="http://schemas.microsoft.com/office/powerpoint/2010/main" val="258210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Open your meeting with the Girl Scout Promise and Law.</a:t>
            </a:r>
            <a:r>
              <a:rPr lang="en-US" sz="1200" b="0" i="0" kern="1200">
                <a:solidFill>
                  <a:schemeClr val="tx1"/>
                </a:solidFill>
                <a:effectLst/>
                <a:latin typeface="+mn-lt"/>
                <a:ea typeface="+mn-ea"/>
                <a:cs typeface="+mn-cs"/>
              </a:rPr>
              <a:t>​</a:t>
            </a:r>
            <a:endParaRPr lang="en-US"/>
          </a:p>
          <a:p>
            <a:endParaRPr lang="en-US"/>
          </a:p>
        </p:txBody>
      </p:sp>
      <p:sp>
        <p:nvSpPr>
          <p:cNvPr id="4" name="Slide Number Placeholder 3"/>
          <p:cNvSpPr>
            <a:spLocks noGrp="1"/>
          </p:cNvSpPr>
          <p:nvPr>
            <p:ph type="sldNum" sz="quarter" idx="5"/>
          </p:nvPr>
        </p:nvSpPr>
        <p:spPr/>
        <p:txBody>
          <a:bodyPr/>
          <a:lstStyle/>
          <a:p>
            <a:fld id="{8EA49DA2-DBF4-457A-BC3E-8C2129FFDC2B}" type="slidenum">
              <a:rPr lang="en-US" smtClean="0"/>
              <a:t>5</a:t>
            </a:fld>
            <a:endParaRPr lang="en-US"/>
          </a:p>
        </p:txBody>
      </p:sp>
    </p:spTree>
    <p:extLst>
      <p:ext uri="{BB962C8B-B14F-4D97-AF65-F5344CB8AC3E}">
        <p14:creationId xmlns:p14="http://schemas.microsoft.com/office/powerpoint/2010/main" val="89335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Ice breaker question</a:t>
            </a:r>
          </a:p>
          <a:p>
            <a:endParaRPr lang="en-US"/>
          </a:p>
        </p:txBody>
      </p:sp>
      <p:sp>
        <p:nvSpPr>
          <p:cNvPr id="4" name="Slide Number Placeholder 3"/>
          <p:cNvSpPr>
            <a:spLocks noGrp="1"/>
          </p:cNvSpPr>
          <p:nvPr>
            <p:ph type="sldNum" sz="quarter" idx="5"/>
          </p:nvPr>
        </p:nvSpPr>
        <p:spPr/>
        <p:txBody>
          <a:bodyPr/>
          <a:lstStyle/>
          <a:p>
            <a:fld id="{8EA49DA2-DBF4-457A-BC3E-8C2129FFDC2B}" type="slidenum">
              <a:rPr lang="en-US" smtClean="0"/>
              <a:t>6</a:t>
            </a:fld>
            <a:endParaRPr lang="en-US"/>
          </a:p>
        </p:txBody>
      </p:sp>
    </p:spTree>
    <p:extLst>
      <p:ext uri="{BB962C8B-B14F-4D97-AF65-F5344CB8AC3E}">
        <p14:creationId xmlns:p14="http://schemas.microsoft.com/office/powerpoint/2010/main" val="1586895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Step 1: Explore family stories</a:t>
            </a:r>
          </a:p>
          <a:p>
            <a:r>
              <a:rPr lang="en-US" sz="1200" kern="1200">
                <a:solidFill>
                  <a:schemeClr val="tx1"/>
                </a:solidFill>
                <a:effectLst/>
                <a:latin typeface="+mn-lt"/>
                <a:ea typeface="+mn-ea"/>
                <a:cs typeface="+mn-cs"/>
              </a:rPr>
              <a:t>Step 2: Know where your family is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Step 5: Share your family story</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Tell girls a little bit about your own family. Then ask girls to tell each other about their families.</a:t>
            </a:r>
            <a:endParaRPr lang="en-US"/>
          </a:p>
        </p:txBody>
      </p:sp>
      <p:sp>
        <p:nvSpPr>
          <p:cNvPr id="4" name="Slide Number Placeholder 3"/>
          <p:cNvSpPr>
            <a:spLocks noGrp="1"/>
          </p:cNvSpPr>
          <p:nvPr>
            <p:ph type="sldNum" sz="quarter" idx="5"/>
          </p:nvPr>
        </p:nvSpPr>
        <p:spPr/>
        <p:txBody>
          <a:bodyPr/>
          <a:lstStyle/>
          <a:p>
            <a:fld id="{8EA49DA2-DBF4-457A-BC3E-8C2129FFDC2B}" type="slidenum">
              <a:rPr lang="en-US" smtClean="0"/>
              <a:t>7</a:t>
            </a:fld>
            <a:endParaRPr lang="en-US"/>
          </a:p>
        </p:txBody>
      </p:sp>
    </p:spTree>
    <p:extLst>
      <p:ext uri="{BB962C8B-B14F-4D97-AF65-F5344CB8AC3E}">
        <p14:creationId xmlns:p14="http://schemas.microsoft.com/office/powerpoint/2010/main" val="152492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Step 1: Explore family stories</a:t>
            </a:r>
          </a:p>
          <a:p>
            <a:endParaRPr lang="en-US"/>
          </a:p>
          <a:p>
            <a:r>
              <a:rPr lang="en-US"/>
              <a:t>Watch a reading of Todd Parr’s </a:t>
            </a:r>
            <a:r>
              <a:rPr lang="en-US" i="1"/>
              <a:t>The Family Book</a:t>
            </a:r>
            <a:r>
              <a:rPr lang="en-US" i="0"/>
              <a:t> to explore many different kinds of families:</a:t>
            </a:r>
          </a:p>
          <a:p>
            <a:r>
              <a:rPr lang="en-US"/>
              <a:t>https://youtu.be/AyVL9bH0guk</a:t>
            </a:r>
          </a:p>
        </p:txBody>
      </p:sp>
      <p:sp>
        <p:nvSpPr>
          <p:cNvPr id="4" name="Slide Number Placeholder 3"/>
          <p:cNvSpPr>
            <a:spLocks noGrp="1"/>
          </p:cNvSpPr>
          <p:nvPr>
            <p:ph type="sldNum" sz="quarter" idx="5"/>
          </p:nvPr>
        </p:nvSpPr>
        <p:spPr/>
        <p:txBody>
          <a:bodyPr/>
          <a:lstStyle/>
          <a:p>
            <a:fld id="{8EA49DA2-DBF4-457A-BC3E-8C2129FFDC2B}" type="slidenum">
              <a:rPr lang="en-US" smtClean="0"/>
              <a:t>8</a:t>
            </a:fld>
            <a:endParaRPr lang="en-US"/>
          </a:p>
        </p:txBody>
      </p:sp>
    </p:spTree>
    <p:extLst>
      <p:ext uri="{BB962C8B-B14F-4D97-AF65-F5344CB8AC3E}">
        <p14:creationId xmlns:p14="http://schemas.microsoft.com/office/powerpoint/2010/main" val="2379855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Step 2: Know where your family is from</a:t>
            </a:r>
          </a:p>
          <a:p>
            <a:r>
              <a:rPr lang="en-US" sz="1200" kern="1200">
                <a:solidFill>
                  <a:schemeClr val="tx1"/>
                </a:solidFill>
                <a:effectLst/>
                <a:latin typeface="+mn-lt"/>
                <a:ea typeface="+mn-ea"/>
                <a:cs typeface="+mn-cs"/>
              </a:rPr>
              <a:t>Step 3: Make a story 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this step, you’ll be creating family trees/family pictures with your girls. </a:t>
            </a:r>
            <a:r>
              <a:rPr lang="en-US" sz="1200" kern="1200">
                <a:solidFill>
                  <a:schemeClr val="tx1"/>
                </a:solidFill>
                <a:effectLst/>
                <a:latin typeface="+mn-lt"/>
                <a:ea typeface="+mn-ea"/>
                <a:cs typeface="+mn-cs"/>
              </a:rPr>
              <a:t>Prior to the meeting, complete your family tree/family picture to share with your troop.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a:t>
            </a:r>
            <a:r>
              <a:rPr lang="en-US"/>
              <a:t>hoose one activity option from Slides 9 – 12, then delete the slides you aren’t using.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8EA49DA2-DBF4-457A-BC3E-8C2129FFDC2B}" type="slidenum">
              <a:rPr lang="en-US" smtClean="0"/>
              <a:t>9</a:t>
            </a:fld>
            <a:endParaRPr lang="en-US"/>
          </a:p>
        </p:txBody>
      </p:sp>
    </p:spTree>
    <p:extLst>
      <p:ext uri="{BB962C8B-B14F-4D97-AF65-F5344CB8AC3E}">
        <p14:creationId xmlns:p14="http://schemas.microsoft.com/office/powerpoint/2010/main" val="177220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9F7A-E862-4C2A-A778-A682EC5DA85C}"/>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F95B7103-3ECF-4ADB-8268-4F870DB91EF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CFE7B73-6413-4C7F-8E60-35FA4311AAA9}"/>
              </a:ext>
            </a:extLst>
          </p:cNvPr>
          <p:cNvSpPr>
            <a:spLocks noGrp="1"/>
          </p:cNvSpPr>
          <p:nvPr>
            <p:ph type="dt" sz="half" idx="10"/>
          </p:nvPr>
        </p:nvSpPr>
        <p:spPr/>
        <p:txBody>
          <a:bodyPr/>
          <a:lstStyle/>
          <a:p>
            <a:fld id="{65E60671-1D2C-4E17-B644-371706976033}" type="datetimeFigureOut">
              <a:rPr lang="en-US" smtClean="0"/>
              <a:t>5/13/2020</a:t>
            </a:fld>
            <a:endParaRPr lang="en-US"/>
          </a:p>
        </p:txBody>
      </p:sp>
      <p:sp>
        <p:nvSpPr>
          <p:cNvPr id="5" name="Footer Placeholder 4">
            <a:extLst>
              <a:ext uri="{FF2B5EF4-FFF2-40B4-BE49-F238E27FC236}">
                <a16:creationId xmlns:a16="http://schemas.microsoft.com/office/drawing/2014/main" id="{35686342-9375-4B17-83BF-FA3194EAA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0514A-046F-4256-9E04-1C88CAC2C43F}"/>
              </a:ext>
            </a:extLst>
          </p:cNvPr>
          <p:cNvSpPr>
            <a:spLocks noGrp="1"/>
          </p:cNvSpPr>
          <p:nvPr>
            <p:ph type="sldNum" sz="quarter" idx="12"/>
          </p:nvPr>
        </p:nvSpPr>
        <p:spPr/>
        <p:txBody>
          <a:bodyPr/>
          <a:lstStyle/>
          <a:p>
            <a:fld id="{25317F7B-FD7D-440D-ACBA-4FA80BAAA5CD}" type="slidenum">
              <a:rPr lang="en-US" smtClean="0"/>
              <a:t>‹#›</a:t>
            </a:fld>
            <a:endParaRPr lang="en-US"/>
          </a:p>
        </p:txBody>
      </p:sp>
    </p:spTree>
    <p:extLst>
      <p:ext uri="{BB962C8B-B14F-4D97-AF65-F5344CB8AC3E}">
        <p14:creationId xmlns:p14="http://schemas.microsoft.com/office/powerpoint/2010/main" val="2369702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7D4F-B505-4E66-8B07-C9D6638219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77702-8B8B-43ED-82DF-CC96FBD1B7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C9A38-C4B8-431B-96FC-56D116B555A3}"/>
              </a:ext>
            </a:extLst>
          </p:cNvPr>
          <p:cNvSpPr>
            <a:spLocks noGrp="1"/>
          </p:cNvSpPr>
          <p:nvPr>
            <p:ph type="dt" sz="half" idx="10"/>
          </p:nvPr>
        </p:nvSpPr>
        <p:spPr/>
        <p:txBody>
          <a:bodyPr/>
          <a:lstStyle/>
          <a:p>
            <a:fld id="{65E60671-1D2C-4E17-B644-371706976033}" type="datetimeFigureOut">
              <a:rPr lang="en-US" smtClean="0"/>
              <a:t>5/13/2020</a:t>
            </a:fld>
            <a:endParaRPr lang="en-US"/>
          </a:p>
        </p:txBody>
      </p:sp>
      <p:sp>
        <p:nvSpPr>
          <p:cNvPr id="5" name="Footer Placeholder 4">
            <a:extLst>
              <a:ext uri="{FF2B5EF4-FFF2-40B4-BE49-F238E27FC236}">
                <a16:creationId xmlns:a16="http://schemas.microsoft.com/office/drawing/2014/main" id="{6E56ED7A-CC7E-4660-A828-C3D2401D6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D73E0-70AF-4394-8CE1-2876C48F88D3}"/>
              </a:ext>
            </a:extLst>
          </p:cNvPr>
          <p:cNvSpPr>
            <a:spLocks noGrp="1"/>
          </p:cNvSpPr>
          <p:nvPr>
            <p:ph type="sldNum" sz="quarter" idx="12"/>
          </p:nvPr>
        </p:nvSpPr>
        <p:spPr/>
        <p:txBody>
          <a:bodyPr/>
          <a:lstStyle/>
          <a:p>
            <a:fld id="{25317F7B-FD7D-440D-ACBA-4FA80BAAA5CD}" type="slidenum">
              <a:rPr lang="en-US" smtClean="0"/>
              <a:t>‹#›</a:t>
            </a:fld>
            <a:endParaRPr lang="en-US"/>
          </a:p>
        </p:txBody>
      </p:sp>
    </p:spTree>
    <p:extLst>
      <p:ext uri="{BB962C8B-B14F-4D97-AF65-F5344CB8AC3E}">
        <p14:creationId xmlns:p14="http://schemas.microsoft.com/office/powerpoint/2010/main" val="2416719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5FC8-7845-4E8F-9F89-4D1C0276366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1E86DE8B-EF59-4499-AFDC-229B21BF5051}"/>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E9452E-100D-47D2-883E-97C7D450C7CD}"/>
              </a:ext>
            </a:extLst>
          </p:cNvPr>
          <p:cNvSpPr>
            <a:spLocks noGrp="1"/>
          </p:cNvSpPr>
          <p:nvPr>
            <p:ph type="dt" sz="half" idx="10"/>
          </p:nvPr>
        </p:nvSpPr>
        <p:spPr/>
        <p:txBody>
          <a:bodyPr/>
          <a:lstStyle/>
          <a:p>
            <a:fld id="{65E60671-1D2C-4E17-B644-371706976033}" type="datetimeFigureOut">
              <a:rPr lang="en-US" smtClean="0"/>
              <a:t>5/13/2020</a:t>
            </a:fld>
            <a:endParaRPr lang="en-US"/>
          </a:p>
        </p:txBody>
      </p:sp>
      <p:sp>
        <p:nvSpPr>
          <p:cNvPr id="5" name="Footer Placeholder 4">
            <a:extLst>
              <a:ext uri="{FF2B5EF4-FFF2-40B4-BE49-F238E27FC236}">
                <a16:creationId xmlns:a16="http://schemas.microsoft.com/office/drawing/2014/main" id="{F199EC06-E53E-4E26-9BA5-94BA242D8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AB336-51B3-4E62-A2CB-FA4489D02F09}"/>
              </a:ext>
            </a:extLst>
          </p:cNvPr>
          <p:cNvSpPr>
            <a:spLocks noGrp="1"/>
          </p:cNvSpPr>
          <p:nvPr>
            <p:ph type="sldNum" sz="quarter" idx="12"/>
          </p:nvPr>
        </p:nvSpPr>
        <p:spPr/>
        <p:txBody>
          <a:bodyPr/>
          <a:lstStyle/>
          <a:p>
            <a:fld id="{25317F7B-FD7D-440D-ACBA-4FA80BAAA5CD}" type="slidenum">
              <a:rPr lang="en-US" smtClean="0"/>
              <a:t>‹#›</a:t>
            </a:fld>
            <a:endParaRPr lang="en-US"/>
          </a:p>
        </p:txBody>
      </p:sp>
    </p:spTree>
    <p:extLst>
      <p:ext uri="{BB962C8B-B14F-4D97-AF65-F5344CB8AC3E}">
        <p14:creationId xmlns:p14="http://schemas.microsoft.com/office/powerpoint/2010/main" val="44125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4243-70B2-4009-A450-8EC92ADF29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498B2-0C9C-427E-AB37-2F0401C24A4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83B9B6-F413-4A67-ADF9-BA0829C6FA13}"/>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4931A1-128A-4EC8-9D85-3D09ADD09C69}"/>
              </a:ext>
            </a:extLst>
          </p:cNvPr>
          <p:cNvSpPr>
            <a:spLocks noGrp="1"/>
          </p:cNvSpPr>
          <p:nvPr>
            <p:ph type="dt" sz="half" idx="10"/>
          </p:nvPr>
        </p:nvSpPr>
        <p:spPr/>
        <p:txBody>
          <a:bodyPr/>
          <a:lstStyle/>
          <a:p>
            <a:fld id="{65E60671-1D2C-4E17-B644-371706976033}" type="datetimeFigureOut">
              <a:rPr lang="en-US" smtClean="0"/>
              <a:t>5/13/2020</a:t>
            </a:fld>
            <a:endParaRPr lang="en-US"/>
          </a:p>
        </p:txBody>
      </p:sp>
      <p:sp>
        <p:nvSpPr>
          <p:cNvPr id="6" name="Footer Placeholder 5">
            <a:extLst>
              <a:ext uri="{FF2B5EF4-FFF2-40B4-BE49-F238E27FC236}">
                <a16:creationId xmlns:a16="http://schemas.microsoft.com/office/drawing/2014/main" id="{99104DE7-6EFC-44AE-8F9F-B672B0491F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3F26C-F7F2-41A9-92EF-A6C02D4AE02A}"/>
              </a:ext>
            </a:extLst>
          </p:cNvPr>
          <p:cNvSpPr>
            <a:spLocks noGrp="1"/>
          </p:cNvSpPr>
          <p:nvPr>
            <p:ph type="sldNum" sz="quarter" idx="12"/>
          </p:nvPr>
        </p:nvSpPr>
        <p:spPr/>
        <p:txBody>
          <a:bodyPr/>
          <a:lstStyle/>
          <a:p>
            <a:fld id="{25317F7B-FD7D-440D-ACBA-4FA80BAAA5CD}" type="slidenum">
              <a:rPr lang="en-US" smtClean="0"/>
              <a:t>‹#›</a:t>
            </a:fld>
            <a:endParaRPr lang="en-US"/>
          </a:p>
        </p:txBody>
      </p:sp>
    </p:spTree>
    <p:extLst>
      <p:ext uri="{BB962C8B-B14F-4D97-AF65-F5344CB8AC3E}">
        <p14:creationId xmlns:p14="http://schemas.microsoft.com/office/powerpoint/2010/main" val="1053032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D763-57E4-4512-9361-974DA7C9FBF6}"/>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C42883-2A15-4756-AC50-951721084A08}"/>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1E77D28-E13A-4B9F-8FE2-0D952AA584AE}"/>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AFB251-C96D-4600-AD0F-18C6D40EEB9C}"/>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60837-A757-4ADE-8562-8D16F09CA1AB}"/>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873495-29CF-4AA5-A144-3E93F8AA0DF0}"/>
              </a:ext>
            </a:extLst>
          </p:cNvPr>
          <p:cNvSpPr>
            <a:spLocks noGrp="1"/>
          </p:cNvSpPr>
          <p:nvPr>
            <p:ph type="dt" sz="half" idx="10"/>
          </p:nvPr>
        </p:nvSpPr>
        <p:spPr/>
        <p:txBody>
          <a:bodyPr/>
          <a:lstStyle/>
          <a:p>
            <a:fld id="{65E60671-1D2C-4E17-B644-371706976033}" type="datetimeFigureOut">
              <a:rPr lang="en-US" smtClean="0"/>
              <a:t>5/13/2020</a:t>
            </a:fld>
            <a:endParaRPr lang="en-US"/>
          </a:p>
        </p:txBody>
      </p:sp>
      <p:sp>
        <p:nvSpPr>
          <p:cNvPr id="8" name="Footer Placeholder 7">
            <a:extLst>
              <a:ext uri="{FF2B5EF4-FFF2-40B4-BE49-F238E27FC236}">
                <a16:creationId xmlns:a16="http://schemas.microsoft.com/office/drawing/2014/main" id="{B6994DCE-84D8-4457-AA91-9186C4D95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F91928-4391-47C5-9308-ECE75BB67B8E}"/>
              </a:ext>
            </a:extLst>
          </p:cNvPr>
          <p:cNvSpPr>
            <a:spLocks noGrp="1"/>
          </p:cNvSpPr>
          <p:nvPr>
            <p:ph type="sldNum" sz="quarter" idx="12"/>
          </p:nvPr>
        </p:nvSpPr>
        <p:spPr/>
        <p:txBody>
          <a:bodyPr/>
          <a:lstStyle/>
          <a:p>
            <a:fld id="{25317F7B-FD7D-440D-ACBA-4FA80BAAA5CD}" type="slidenum">
              <a:rPr lang="en-US" smtClean="0"/>
              <a:t>‹#›</a:t>
            </a:fld>
            <a:endParaRPr lang="en-US"/>
          </a:p>
        </p:txBody>
      </p:sp>
    </p:spTree>
    <p:extLst>
      <p:ext uri="{BB962C8B-B14F-4D97-AF65-F5344CB8AC3E}">
        <p14:creationId xmlns:p14="http://schemas.microsoft.com/office/powerpoint/2010/main" val="2914877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2461-E412-4729-82AF-AFB99D8D9C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724979-3AAF-4F51-B7D7-7F59ED9726C8}"/>
              </a:ext>
            </a:extLst>
          </p:cNvPr>
          <p:cNvSpPr>
            <a:spLocks noGrp="1"/>
          </p:cNvSpPr>
          <p:nvPr>
            <p:ph type="dt" sz="half" idx="10"/>
          </p:nvPr>
        </p:nvSpPr>
        <p:spPr/>
        <p:txBody>
          <a:bodyPr/>
          <a:lstStyle/>
          <a:p>
            <a:fld id="{65E60671-1D2C-4E17-B644-371706976033}" type="datetimeFigureOut">
              <a:rPr lang="en-US" smtClean="0"/>
              <a:t>5/13/2020</a:t>
            </a:fld>
            <a:endParaRPr lang="en-US"/>
          </a:p>
        </p:txBody>
      </p:sp>
      <p:sp>
        <p:nvSpPr>
          <p:cNvPr id="4" name="Footer Placeholder 3">
            <a:extLst>
              <a:ext uri="{FF2B5EF4-FFF2-40B4-BE49-F238E27FC236}">
                <a16:creationId xmlns:a16="http://schemas.microsoft.com/office/drawing/2014/main" id="{5FE1E32F-E500-4207-BFF5-3DCC641AEE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9A7934-053D-4733-8D06-DC3F9A44D071}"/>
              </a:ext>
            </a:extLst>
          </p:cNvPr>
          <p:cNvSpPr>
            <a:spLocks noGrp="1"/>
          </p:cNvSpPr>
          <p:nvPr>
            <p:ph type="sldNum" sz="quarter" idx="12"/>
          </p:nvPr>
        </p:nvSpPr>
        <p:spPr/>
        <p:txBody>
          <a:bodyPr/>
          <a:lstStyle/>
          <a:p>
            <a:fld id="{25317F7B-FD7D-440D-ACBA-4FA80BAAA5CD}" type="slidenum">
              <a:rPr lang="en-US" smtClean="0"/>
              <a:t>‹#›</a:t>
            </a:fld>
            <a:endParaRPr lang="en-US"/>
          </a:p>
        </p:txBody>
      </p:sp>
    </p:spTree>
    <p:extLst>
      <p:ext uri="{BB962C8B-B14F-4D97-AF65-F5344CB8AC3E}">
        <p14:creationId xmlns:p14="http://schemas.microsoft.com/office/powerpoint/2010/main" val="299046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1606C-243D-4A83-8A85-886C286A2C57}"/>
              </a:ext>
            </a:extLst>
          </p:cNvPr>
          <p:cNvSpPr>
            <a:spLocks noGrp="1"/>
          </p:cNvSpPr>
          <p:nvPr>
            <p:ph type="dt" sz="half" idx="10"/>
          </p:nvPr>
        </p:nvSpPr>
        <p:spPr/>
        <p:txBody>
          <a:bodyPr/>
          <a:lstStyle/>
          <a:p>
            <a:fld id="{65E60671-1D2C-4E17-B644-371706976033}" type="datetimeFigureOut">
              <a:rPr lang="en-US" smtClean="0"/>
              <a:t>5/13/2020</a:t>
            </a:fld>
            <a:endParaRPr lang="en-US"/>
          </a:p>
        </p:txBody>
      </p:sp>
      <p:sp>
        <p:nvSpPr>
          <p:cNvPr id="3" name="Footer Placeholder 2">
            <a:extLst>
              <a:ext uri="{FF2B5EF4-FFF2-40B4-BE49-F238E27FC236}">
                <a16:creationId xmlns:a16="http://schemas.microsoft.com/office/drawing/2014/main" id="{53ABADBC-5E7D-461F-A109-4089F448E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05C3B7-3FED-4D61-9D90-B43FA759FED3}"/>
              </a:ext>
            </a:extLst>
          </p:cNvPr>
          <p:cNvSpPr>
            <a:spLocks noGrp="1"/>
          </p:cNvSpPr>
          <p:nvPr>
            <p:ph type="sldNum" sz="quarter" idx="12"/>
          </p:nvPr>
        </p:nvSpPr>
        <p:spPr/>
        <p:txBody>
          <a:bodyPr/>
          <a:lstStyle/>
          <a:p>
            <a:fld id="{25317F7B-FD7D-440D-ACBA-4FA80BAAA5CD}" type="slidenum">
              <a:rPr lang="en-US" smtClean="0"/>
              <a:t>‹#›</a:t>
            </a:fld>
            <a:endParaRPr lang="en-US"/>
          </a:p>
        </p:txBody>
      </p:sp>
    </p:spTree>
    <p:extLst>
      <p:ext uri="{BB962C8B-B14F-4D97-AF65-F5344CB8AC3E}">
        <p14:creationId xmlns:p14="http://schemas.microsoft.com/office/powerpoint/2010/main" val="1621642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E8E3-6513-49A7-B7D2-F7D9DF59043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8334A863-BF2D-4322-9A94-D4154C04405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99CC8-E342-482B-9D51-5C3B5F6B43A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207FA09-4535-4926-931B-AE36A0CBFA62}"/>
              </a:ext>
            </a:extLst>
          </p:cNvPr>
          <p:cNvSpPr>
            <a:spLocks noGrp="1"/>
          </p:cNvSpPr>
          <p:nvPr>
            <p:ph type="dt" sz="half" idx="10"/>
          </p:nvPr>
        </p:nvSpPr>
        <p:spPr/>
        <p:txBody>
          <a:bodyPr/>
          <a:lstStyle/>
          <a:p>
            <a:fld id="{65E60671-1D2C-4E17-B644-371706976033}" type="datetimeFigureOut">
              <a:rPr lang="en-US" smtClean="0"/>
              <a:t>5/13/2020</a:t>
            </a:fld>
            <a:endParaRPr lang="en-US"/>
          </a:p>
        </p:txBody>
      </p:sp>
      <p:sp>
        <p:nvSpPr>
          <p:cNvPr id="6" name="Footer Placeholder 5">
            <a:extLst>
              <a:ext uri="{FF2B5EF4-FFF2-40B4-BE49-F238E27FC236}">
                <a16:creationId xmlns:a16="http://schemas.microsoft.com/office/drawing/2014/main" id="{891DA58C-AF14-43A0-B1D7-891829A99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7B182-2D14-482F-AE2E-9107AFA18F30}"/>
              </a:ext>
            </a:extLst>
          </p:cNvPr>
          <p:cNvSpPr>
            <a:spLocks noGrp="1"/>
          </p:cNvSpPr>
          <p:nvPr>
            <p:ph type="sldNum" sz="quarter" idx="12"/>
          </p:nvPr>
        </p:nvSpPr>
        <p:spPr/>
        <p:txBody>
          <a:bodyPr/>
          <a:lstStyle/>
          <a:p>
            <a:fld id="{25317F7B-FD7D-440D-ACBA-4FA80BAAA5CD}" type="slidenum">
              <a:rPr lang="en-US" smtClean="0"/>
              <a:t>‹#›</a:t>
            </a:fld>
            <a:endParaRPr lang="en-US"/>
          </a:p>
        </p:txBody>
      </p:sp>
    </p:spTree>
    <p:extLst>
      <p:ext uri="{BB962C8B-B14F-4D97-AF65-F5344CB8AC3E}">
        <p14:creationId xmlns:p14="http://schemas.microsoft.com/office/powerpoint/2010/main" val="104076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5A8D-8E53-46DF-BEB8-2944FDF5608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54EA575C-E873-4BA5-8564-B461933BAE0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DA6C9498-AE34-4525-A3DA-F8CF10F797F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F64ECD0-032A-45C9-88B4-252F47FAA551}"/>
              </a:ext>
            </a:extLst>
          </p:cNvPr>
          <p:cNvSpPr>
            <a:spLocks noGrp="1"/>
          </p:cNvSpPr>
          <p:nvPr>
            <p:ph type="dt" sz="half" idx="10"/>
          </p:nvPr>
        </p:nvSpPr>
        <p:spPr/>
        <p:txBody>
          <a:bodyPr/>
          <a:lstStyle/>
          <a:p>
            <a:fld id="{65E60671-1D2C-4E17-B644-371706976033}" type="datetimeFigureOut">
              <a:rPr lang="en-US" smtClean="0"/>
              <a:t>5/13/2020</a:t>
            </a:fld>
            <a:endParaRPr lang="en-US"/>
          </a:p>
        </p:txBody>
      </p:sp>
      <p:sp>
        <p:nvSpPr>
          <p:cNvPr id="6" name="Footer Placeholder 5">
            <a:extLst>
              <a:ext uri="{FF2B5EF4-FFF2-40B4-BE49-F238E27FC236}">
                <a16:creationId xmlns:a16="http://schemas.microsoft.com/office/drawing/2014/main" id="{1B8D3E12-3137-46DC-9A32-B41EE0AA7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7C6DDC-241F-43EA-9FD8-C19E7DFBC7F3}"/>
              </a:ext>
            </a:extLst>
          </p:cNvPr>
          <p:cNvSpPr>
            <a:spLocks noGrp="1"/>
          </p:cNvSpPr>
          <p:nvPr>
            <p:ph type="sldNum" sz="quarter" idx="12"/>
          </p:nvPr>
        </p:nvSpPr>
        <p:spPr/>
        <p:txBody>
          <a:bodyPr/>
          <a:lstStyle/>
          <a:p>
            <a:fld id="{25317F7B-FD7D-440D-ACBA-4FA80BAAA5CD}" type="slidenum">
              <a:rPr lang="en-US" smtClean="0"/>
              <a:t>‹#›</a:t>
            </a:fld>
            <a:endParaRPr lang="en-US"/>
          </a:p>
        </p:txBody>
      </p:sp>
    </p:spTree>
    <p:extLst>
      <p:ext uri="{BB962C8B-B14F-4D97-AF65-F5344CB8AC3E}">
        <p14:creationId xmlns:p14="http://schemas.microsoft.com/office/powerpoint/2010/main" val="3423652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2D02-F22F-4B36-A101-F35F38477D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D01B4-05EC-4A74-BF5C-C1130B415B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27A72-2190-4E81-8D44-2CAB3E9C1700}"/>
              </a:ext>
            </a:extLst>
          </p:cNvPr>
          <p:cNvSpPr>
            <a:spLocks noGrp="1"/>
          </p:cNvSpPr>
          <p:nvPr>
            <p:ph type="dt" sz="half" idx="10"/>
          </p:nvPr>
        </p:nvSpPr>
        <p:spPr/>
        <p:txBody>
          <a:bodyPr/>
          <a:lstStyle/>
          <a:p>
            <a:fld id="{65E60671-1D2C-4E17-B644-371706976033}" type="datetimeFigureOut">
              <a:rPr lang="en-US" smtClean="0"/>
              <a:t>5/13/2020</a:t>
            </a:fld>
            <a:endParaRPr lang="en-US"/>
          </a:p>
        </p:txBody>
      </p:sp>
      <p:sp>
        <p:nvSpPr>
          <p:cNvPr id="5" name="Footer Placeholder 4">
            <a:extLst>
              <a:ext uri="{FF2B5EF4-FFF2-40B4-BE49-F238E27FC236}">
                <a16:creationId xmlns:a16="http://schemas.microsoft.com/office/drawing/2014/main" id="{230C5EF1-C631-42B1-B43F-B2FD43DD6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E439E-6F0B-45E3-8AA2-49ABC5ACEF37}"/>
              </a:ext>
            </a:extLst>
          </p:cNvPr>
          <p:cNvSpPr>
            <a:spLocks noGrp="1"/>
          </p:cNvSpPr>
          <p:nvPr>
            <p:ph type="sldNum" sz="quarter" idx="12"/>
          </p:nvPr>
        </p:nvSpPr>
        <p:spPr/>
        <p:txBody>
          <a:bodyPr/>
          <a:lstStyle/>
          <a:p>
            <a:fld id="{25317F7B-FD7D-440D-ACBA-4FA80BAAA5CD}" type="slidenum">
              <a:rPr lang="en-US" smtClean="0"/>
              <a:t>‹#›</a:t>
            </a:fld>
            <a:endParaRPr lang="en-US"/>
          </a:p>
        </p:txBody>
      </p:sp>
    </p:spTree>
    <p:extLst>
      <p:ext uri="{BB962C8B-B14F-4D97-AF65-F5344CB8AC3E}">
        <p14:creationId xmlns:p14="http://schemas.microsoft.com/office/powerpoint/2010/main" val="1149940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E2A03E-5A28-4C2C-8157-3D1BBA043537}"/>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52151-AE7D-4D9F-9A3D-C3F7638C8987}"/>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C992A-86C1-4191-94FD-94E06FD02279}"/>
              </a:ext>
            </a:extLst>
          </p:cNvPr>
          <p:cNvSpPr>
            <a:spLocks noGrp="1"/>
          </p:cNvSpPr>
          <p:nvPr>
            <p:ph type="dt" sz="half" idx="10"/>
          </p:nvPr>
        </p:nvSpPr>
        <p:spPr/>
        <p:txBody>
          <a:bodyPr/>
          <a:lstStyle/>
          <a:p>
            <a:fld id="{65E60671-1D2C-4E17-B644-371706976033}" type="datetimeFigureOut">
              <a:rPr lang="en-US" smtClean="0"/>
              <a:t>5/13/2020</a:t>
            </a:fld>
            <a:endParaRPr lang="en-US"/>
          </a:p>
        </p:txBody>
      </p:sp>
      <p:sp>
        <p:nvSpPr>
          <p:cNvPr id="5" name="Footer Placeholder 4">
            <a:extLst>
              <a:ext uri="{FF2B5EF4-FFF2-40B4-BE49-F238E27FC236}">
                <a16:creationId xmlns:a16="http://schemas.microsoft.com/office/drawing/2014/main" id="{7FF5C7F1-B07C-4B8C-B0AB-E7EB12A26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EFCAA-5061-4BBC-955C-98A3BBB253A0}"/>
              </a:ext>
            </a:extLst>
          </p:cNvPr>
          <p:cNvSpPr>
            <a:spLocks noGrp="1"/>
          </p:cNvSpPr>
          <p:nvPr>
            <p:ph type="sldNum" sz="quarter" idx="12"/>
          </p:nvPr>
        </p:nvSpPr>
        <p:spPr/>
        <p:txBody>
          <a:bodyPr/>
          <a:lstStyle/>
          <a:p>
            <a:fld id="{25317F7B-FD7D-440D-ACBA-4FA80BAAA5CD}" type="slidenum">
              <a:rPr lang="en-US" smtClean="0"/>
              <a:t>‹#›</a:t>
            </a:fld>
            <a:endParaRPr lang="en-US"/>
          </a:p>
        </p:txBody>
      </p:sp>
    </p:spTree>
    <p:extLst>
      <p:ext uri="{BB962C8B-B14F-4D97-AF65-F5344CB8AC3E}">
        <p14:creationId xmlns:p14="http://schemas.microsoft.com/office/powerpoint/2010/main" val="1338668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1501AC-576A-4C40-87CA-FC1177CDF22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3B8A51-F68D-41C9-A9B0-67C8CF7F728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C07FC-012E-430B-AEEE-87AB42E89F7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5E60671-1D2C-4E17-B644-371706976033}" type="datetimeFigureOut">
              <a:rPr lang="en-US" smtClean="0"/>
              <a:t>5/13/2020</a:t>
            </a:fld>
            <a:endParaRPr lang="en-US"/>
          </a:p>
        </p:txBody>
      </p:sp>
      <p:sp>
        <p:nvSpPr>
          <p:cNvPr id="5" name="Footer Placeholder 4">
            <a:extLst>
              <a:ext uri="{FF2B5EF4-FFF2-40B4-BE49-F238E27FC236}">
                <a16:creationId xmlns:a16="http://schemas.microsoft.com/office/drawing/2014/main" id="{C9CC8650-E991-45B0-9F55-E6187C599D22}"/>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A895BC-9A6C-459B-B0EA-906C70F2B2F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5317F7B-FD7D-440D-ACBA-4FA80BAAA5CD}" type="slidenum">
              <a:rPr lang="en-US" smtClean="0"/>
              <a:t>‹#›</a:t>
            </a:fld>
            <a:endParaRPr lang="en-US"/>
          </a:p>
        </p:txBody>
      </p:sp>
    </p:spTree>
    <p:extLst>
      <p:ext uri="{BB962C8B-B14F-4D97-AF65-F5344CB8AC3E}">
        <p14:creationId xmlns:p14="http://schemas.microsoft.com/office/powerpoint/2010/main" val="2504407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AyVL9bH0guk?feature=oembed"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FB8C-3C0E-4B15-80FB-B5105C51C552}"/>
              </a:ext>
            </a:extLst>
          </p:cNvPr>
          <p:cNvSpPr>
            <a:spLocks noGrp="1"/>
          </p:cNvSpPr>
          <p:nvPr>
            <p:ph type="ctrTitle"/>
          </p:nvPr>
        </p:nvSpPr>
        <p:spPr>
          <a:xfrm>
            <a:off x="740708" y="416594"/>
            <a:ext cx="16806584" cy="1743705"/>
          </a:xfrm>
        </p:spPr>
        <p:txBody>
          <a:bodyPr>
            <a:normAutofit fontScale="90000"/>
          </a:bodyPr>
          <a:lstStyle/>
          <a:p>
            <a:r>
              <a:rPr lang="en-US" sz="6600">
                <a:latin typeface="Trefoil Sans Medium" panose="00000600000000000000" pitchFamily="50" charset="0"/>
              </a:rPr>
              <a:t>BROWNIE MY FAMILY STORY BADGE</a:t>
            </a:r>
            <a:br>
              <a:rPr lang="en-US" sz="6600">
                <a:latin typeface="Trefoil Sans Medium" panose="00000600000000000000" pitchFamily="50" charset="0"/>
              </a:rPr>
            </a:br>
            <a:r>
              <a:rPr lang="en-US" sz="6600">
                <a:latin typeface="Trefoil Sans Medium" panose="00000600000000000000" pitchFamily="50" charset="0"/>
              </a:rPr>
              <a:t>VIRTUAL MEETING PLAN</a:t>
            </a:r>
          </a:p>
        </p:txBody>
      </p:sp>
      <p:sp>
        <p:nvSpPr>
          <p:cNvPr id="3" name="Subtitle 2">
            <a:extLst>
              <a:ext uri="{FF2B5EF4-FFF2-40B4-BE49-F238E27FC236}">
                <a16:creationId xmlns:a16="http://schemas.microsoft.com/office/drawing/2014/main" id="{01F8D385-175D-4490-A08A-04AE2C343E0D}"/>
              </a:ext>
            </a:extLst>
          </p:cNvPr>
          <p:cNvSpPr>
            <a:spLocks noGrp="1"/>
          </p:cNvSpPr>
          <p:nvPr>
            <p:ph type="subTitle" idx="1"/>
          </p:nvPr>
        </p:nvSpPr>
        <p:spPr>
          <a:xfrm>
            <a:off x="420131" y="2457757"/>
            <a:ext cx="17515175" cy="7236119"/>
          </a:xfrm>
        </p:spPr>
        <p:txBody>
          <a:bodyPr>
            <a:normAutofit fontScale="92500" lnSpcReduction="20000"/>
          </a:bodyPr>
          <a:lstStyle/>
          <a:p>
            <a:pPr algn="l"/>
            <a:r>
              <a:rPr lang="en-US" b="1">
                <a:solidFill>
                  <a:srgbClr val="03A64F"/>
                </a:solidFill>
                <a:latin typeface="Trefoil Sans" panose="00000500000000000000" pitchFamily="50" charset="0"/>
              </a:rPr>
              <a:t>Overview</a:t>
            </a:r>
          </a:p>
          <a:p>
            <a:pPr algn="l"/>
            <a:r>
              <a:rPr lang="en-US" sz="2800">
                <a:latin typeface="Trefoil Sans" panose="00000500000000000000" pitchFamily="50" charset="0"/>
              </a:rPr>
              <a:t>This slide deck walks you through activities to complete all or most steps of a badge. It includes a variety of interactive activities that you can do as a troop – including video, group conversations, hands-on activities, and more. Review the full deck and notes section prior to your meeting for tips and suggestions. In addition, these first slides will outline the general meeting plan. </a:t>
            </a:r>
          </a:p>
          <a:p>
            <a:pPr algn="l"/>
            <a:endParaRPr lang="en-US" sz="2800">
              <a:latin typeface="Trefoil Sans" panose="00000500000000000000" pitchFamily="50" charset="0"/>
            </a:endParaRPr>
          </a:p>
          <a:p>
            <a:pPr algn="l"/>
            <a:r>
              <a:rPr lang="en-US" sz="2800">
                <a:latin typeface="Trefoil Sans" panose="00000500000000000000" pitchFamily="50" charset="0"/>
              </a:rPr>
              <a:t>Depending on the length of your virtual meetings, you may choose to complete this badge over the course of 1-2 meetings. Connect with families ahead of time to let them know what materials they should have ready prior to logging in. </a:t>
            </a:r>
            <a:r>
              <a:rPr lang="en-US" sz="2800">
                <a:latin typeface="Trefoil Sans"/>
                <a:ea typeface="+mn-lt"/>
                <a:cs typeface="+mn-lt"/>
              </a:rPr>
              <a:t>Badges can be purchased by the troop for family in the online shop.</a:t>
            </a:r>
            <a:endParaRPr lang="en-US" sz="2700">
              <a:latin typeface="Trefoil Sans" panose="00000500000000000000" pitchFamily="50" charset="0"/>
            </a:endParaRPr>
          </a:p>
          <a:p>
            <a:pPr algn="l"/>
            <a:endParaRPr lang="en-US" b="1">
              <a:solidFill>
                <a:srgbClr val="03A64F"/>
              </a:solidFill>
              <a:latin typeface="Trefoil Sans" panose="00000500000000000000" pitchFamily="50" charset="0"/>
            </a:endParaRPr>
          </a:p>
          <a:p>
            <a:pPr algn="l"/>
            <a:r>
              <a:rPr lang="en-US" b="1">
                <a:solidFill>
                  <a:srgbClr val="03A64F"/>
                </a:solidFill>
                <a:latin typeface="Trefoil Sans" panose="00000500000000000000" pitchFamily="50" charset="0"/>
              </a:rPr>
              <a:t>Materials Needed</a:t>
            </a:r>
          </a:p>
          <a:p>
            <a:pPr algn="l">
              <a:spcBef>
                <a:spcPts val="0"/>
              </a:spcBef>
            </a:pPr>
            <a:r>
              <a:rPr lang="en-US" sz="3000">
                <a:latin typeface="Trefoil Sans" panose="00000500000000000000" pitchFamily="50" charset="0"/>
              </a:rPr>
              <a:t>Paper</a:t>
            </a:r>
          </a:p>
          <a:p>
            <a:pPr algn="l">
              <a:spcBef>
                <a:spcPts val="0"/>
              </a:spcBef>
            </a:pPr>
            <a:r>
              <a:rPr lang="en-US" sz="3000">
                <a:latin typeface="Trefoil Sans" panose="00000500000000000000" pitchFamily="50" charset="0"/>
              </a:rPr>
              <a:t>Writing utensils</a:t>
            </a:r>
          </a:p>
          <a:p>
            <a:pPr algn="l">
              <a:spcBef>
                <a:spcPts val="0"/>
              </a:spcBef>
            </a:pPr>
            <a:r>
              <a:rPr lang="en-US" sz="3000">
                <a:latin typeface="Trefoil Sans" panose="00000500000000000000" pitchFamily="50" charset="0"/>
              </a:rPr>
              <a:t>Recipe card template</a:t>
            </a:r>
          </a:p>
          <a:p>
            <a:pPr algn="l">
              <a:spcBef>
                <a:spcPts val="0"/>
              </a:spcBef>
            </a:pPr>
            <a:r>
              <a:rPr lang="en-US" sz="3000">
                <a:latin typeface="Trefoil Sans" panose="00000500000000000000" pitchFamily="50" charset="0"/>
              </a:rPr>
              <a:t>Family special object</a:t>
            </a:r>
          </a:p>
          <a:p>
            <a:pPr algn="l">
              <a:spcBef>
                <a:spcPts val="0"/>
              </a:spcBef>
            </a:pPr>
            <a:endParaRPr lang="en-US" sz="3000">
              <a:latin typeface="Trefoil Sans" panose="00000500000000000000" pitchFamily="50" charset="0"/>
            </a:endParaRPr>
          </a:p>
          <a:p>
            <a:pPr algn="l">
              <a:spcBef>
                <a:spcPts val="0"/>
              </a:spcBef>
            </a:pPr>
            <a:r>
              <a:rPr lang="en-US" sz="3000">
                <a:latin typeface="Trefoil Sans" panose="00000500000000000000" pitchFamily="50" charset="0"/>
              </a:rPr>
              <a:t>For 2D Family Tree: Paper or family tree template</a:t>
            </a:r>
          </a:p>
          <a:p>
            <a:pPr algn="l">
              <a:spcBef>
                <a:spcPts val="0"/>
              </a:spcBef>
            </a:pPr>
            <a:r>
              <a:rPr lang="en-US" sz="3000">
                <a:latin typeface="Trefoil Sans" panose="00000500000000000000" pitchFamily="50" charset="0"/>
              </a:rPr>
              <a:t>For 3D Family Tree: Branch, construction paper, hole punch, string</a:t>
            </a:r>
          </a:p>
          <a:p>
            <a:pPr algn="l">
              <a:spcBef>
                <a:spcPts val="0"/>
              </a:spcBef>
            </a:pPr>
            <a:endParaRPr lang="en-US" sz="2400">
              <a:latin typeface="Trefoil Sans" panose="00000500000000000000" pitchFamily="50" charset="0"/>
            </a:endParaRPr>
          </a:p>
          <a:p>
            <a:pPr algn="l">
              <a:spcBef>
                <a:spcPts val="0"/>
              </a:spcBef>
            </a:pPr>
            <a:endParaRPr lang="en-US" sz="2400">
              <a:latin typeface="Trefoil Sans" panose="00000500000000000000" pitchFamily="50" charset="0"/>
            </a:endParaRPr>
          </a:p>
          <a:p>
            <a:pPr algn="l"/>
            <a:endParaRPr lang="en-US" b="1">
              <a:solidFill>
                <a:srgbClr val="03A64F"/>
              </a:solidFill>
              <a:latin typeface="Trefoil Sans" panose="00000500000000000000" pitchFamily="50" charset="0"/>
            </a:endParaRPr>
          </a:p>
          <a:p>
            <a:pPr algn="l"/>
            <a:endParaRPr lang="en-US" sz="2100">
              <a:latin typeface="Trefoil Sans" panose="00000500000000000000" pitchFamily="50" charset="0"/>
            </a:endParaRPr>
          </a:p>
          <a:p>
            <a:pPr algn="l"/>
            <a:endParaRPr lang="en-US" sz="2100">
              <a:latin typeface="Trefoil Sans" panose="00000500000000000000" pitchFamily="50" charset="0"/>
            </a:endParaRPr>
          </a:p>
          <a:p>
            <a:pPr algn="l"/>
            <a:endParaRPr lang="en-US" sz="2700">
              <a:latin typeface="Trefoil Sans" panose="00000500000000000000" pitchFamily="50" charset="0"/>
            </a:endParaRPr>
          </a:p>
        </p:txBody>
      </p:sp>
      <p:pic>
        <p:nvPicPr>
          <p:cNvPr id="4" name="Picture 3">
            <a:extLst>
              <a:ext uri="{FF2B5EF4-FFF2-40B4-BE49-F238E27FC236}">
                <a16:creationId xmlns:a16="http://schemas.microsoft.com/office/drawing/2014/main" id="{4C022EF9-0FA4-4048-96DC-1F0EBB4B3FA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016288" y="8943976"/>
            <a:ext cx="1851582" cy="1019108"/>
          </a:xfrm>
          <a:prstGeom prst="rect">
            <a:avLst/>
          </a:prstGeom>
        </p:spPr>
      </p:pic>
    </p:spTree>
    <p:extLst>
      <p:ext uri="{BB962C8B-B14F-4D97-AF65-F5344CB8AC3E}">
        <p14:creationId xmlns:p14="http://schemas.microsoft.com/office/powerpoint/2010/main" val="77124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40674" y="-496916"/>
            <a:ext cx="3051232" cy="3051232"/>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4" name="Group 4"/>
          <p:cNvGrpSpPr>
            <a:grpSpLocks noChangeAspect="1"/>
          </p:cNvGrpSpPr>
          <p:nvPr/>
        </p:nvGrpSpPr>
        <p:grpSpPr>
          <a:xfrm>
            <a:off x="16762384" y="2092268"/>
            <a:ext cx="3051232" cy="3051232"/>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6" name="Group 6"/>
          <p:cNvGrpSpPr>
            <a:grpSpLocks noChangeAspect="1"/>
          </p:cNvGrpSpPr>
          <p:nvPr/>
        </p:nvGrpSpPr>
        <p:grpSpPr>
          <a:xfrm>
            <a:off x="2778324" y="8476752"/>
            <a:ext cx="3051232" cy="3051232"/>
            <a:chOff x="0" y="0"/>
            <a:chExt cx="2787650" cy="2787650"/>
          </a:xfrm>
        </p:grpSpPr>
        <p:sp>
          <p:nvSpPr>
            <p:cNvPr id="7" name="Freeform 7"/>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sp>
        <p:nvSpPr>
          <p:cNvPr id="8" name="AutoShape 8"/>
          <p:cNvSpPr/>
          <p:nvPr/>
        </p:nvSpPr>
        <p:spPr>
          <a:xfrm>
            <a:off x="1028700" y="1028700"/>
            <a:ext cx="16230600" cy="8229600"/>
          </a:xfrm>
          <a:prstGeom prst="rect">
            <a:avLst/>
          </a:prstGeom>
          <a:solidFill>
            <a:srgbClr val="FBF1EF"/>
          </a:solidFill>
        </p:spPr>
      </p:sp>
      <p:grpSp>
        <p:nvGrpSpPr>
          <p:cNvPr id="9" name="Group 9"/>
          <p:cNvGrpSpPr>
            <a:grpSpLocks noChangeAspect="1"/>
          </p:cNvGrpSpPr>
          <p:nvPr/>
        </p:nvGrpSpPr>
        <p:grpSpPr>
          <a:xfrm>
            <a:off x="13501533" y="225639"/>
            <a:ext cx="1451289" cy="615521"/>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grpSp>
        <p:nvGrpSpPr>
          <p:cNvPr id="11" name="Group 11"/>
          <p:cNvGrpSpPr>
            <a:grpSpLocks noChangeAspect="1"/>
          </p:cNvGrpSpPr>
          <p:nvPr/>
        </p:nvGrpSpPr>
        <p:grpSpPr>
          <a:xfrm>
            <a:off x="6484158" y="9446957"/>
            <a:ext cx="1451289" cy="615521"/>
            <a:chOff x="0" y="0"/>
            <a:chExt cx="2527300" cy="1071880"/>
          </a:xfrm>
        </p:grpSpPr>
        <p:sp>
          <p:nvSpPr>
            <p:cNvPr id="12" name="Freeform 12"/>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grpSp>
        <p:nvGrpSpPr>
          <p:cNvPr id="13" name="Group 13"/>
          <p:cNvGrpSpPr>
            <a:grpSpLocks noChangeAspect="1"/>
          </p:cNvGrpSpPr>
          <p:nvPr/>
        </p:nvGrpSpPr>
        <p:grpSpPr>
          <a:xfrm rot="5400000">
            <a:off x="2751094" y="173414"/>
            <a:ext cx="7466128" cy="9940172"/>
            <a:chOff x="0" y="0"/>
            <a:chExt cx="3663950" cy="4878070"/>
          </a:xfrm>
        </p:grpSpPr>
        <p:sp>
          <p:nvSpPr>
            <p:cNvPr id="14" name="Freeform 14"/>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1879" t="-1854" r="-5717" b="-2762"/>
              </a:stretch>
            </a:blipFill>
          </p:spPr>
        </p:sp>
        <p:sp>
          <p:nvSpPr>
            <p:cNvPr id="15" name="Freeform 15"/>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FFFFF"/>
            </a:solidFill>
          </p:spPr>
        </p:sp>
      </p:grpSp>
      <p:sp>
        <p:nvSpPr>
          <p:cNvPr id="16" name="TextBox 16"/>
          <p:cNvSpPr txBox="1"/>
          <p:nvPr/>
        </p:nvSpPr>
        <p:spPr>
          <a:xfrm>
            <a:off x="11932458" y="1968431"/>
            <a:ext cx="4397993" cy="3034665"/>
          </a:xfrm>
          <a:prstGeom prst="rect">
            <a:avLst/>
          </a:prstGeom>
        </p:spPr>
        <p:txBody>
          <a:bodyPr lIns="0" tIns="0" rIns="0" bIns="0" rtlCol="0" anchor="t">
            <a:spAutoFit/>
          </a:bodyPr>
          <a:lstStyle/>
          <a:p>
            <a:pPr algn="l">
              <a:lnSpc>
                <a:spcPts val="7920"/>
              </a:lnSpc>
            </a:pPr>
            <a:r>
              <a:rPr lang="en-US" sz="7200">
                <a:solidFill>
                  <a:srgbClr val="2D1674"/>
                </a:solidFill>
                <a:latin typeface="Sensei"/>
              </a:rPr>
              <a:t>LET'S MAKE A FAMILY TREE!</a:t>
            </a:r>
          </a:p>
        </p:txBody>
      </p:sp>
      <p:sp>
        <p:nvSpPr>
          <p:cNvPr id="17" name="TextBox 17"/>
          <p:cNvSpPr txBox="1"/>
          <p:nvPr/>
        </p:nvSpPr>
        <p:spPr>
          <a:xfrm>
            <a:off x="11932458" y="5758830"/>
            <a:ext cx="4397993" cy="1671320"/>
          </a:xfrm>
          <a:prstGeom prst="rect">
            <a:avLst/>
          </a:prstGeom>
        </p:spPr>
        <p:txBody>
          <a:bodyPr lIns="0" tIns="0" rIns="0" bIns="0" rtlCol="0" anchor="t">
            <a:spAutoFit/>
          </a:bodyPr>
          <a:lstStyle/>
          <a:p>
            <a:pPr algn="l">
              <a:lnSpc>
                <a:spcPts val="4480"/>
              </a:lnSpc>
            </a:pPr>
            <a:r>
              <a:rPr lang="en-US" sz="3200">
                <a:solidFill>
                  <a:srgbClr val="2D1674"/>
                </a:solidFill>
                <a:latin typeface="Glacial Indifference"/>
              </a:rPr>
              <a:t>Use this example as a guide, or make up your own. Be creative!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40674" y="-496916"/>
            <a:ext cx="3051232" cy="3051232"/>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4" name="Group 4"/>
          <p:cNvGrpSpPr>
            <a:grpSpLocks noChangeAspect="1"/>
          </p:cNvGrpSpPr>
          <p:nvPr/>
        </p:nvGrpSpPr>
        <p:grpSpPr>
          <a:xfrm>
            <a:off x="16762384" y="2092268"/>
            <a:ext cx="3051232" cy="3051232"/>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6" name="Group 6"/>
          <p:cNvGrpSpPr>
            <a:grpSpLocks noChangeAspect="1"/>
          </p:cNvGrpSpPr>
          <p:nvPr/>
        </p:nvGrpSpPr>
        <p:grpSpPr>
          <a:xfrm>
            <a:off x="2778324" y="8476752"/>
            <a:ext cx="3051232" cy="3051232"/>
            <a:chOff x="0" y="0"/>
            <a:chExt cx="2787650" cy="2787650"/>
          </a:xfrm>
        </p:grpSpPr>
        <p:sp>
          <p:nvSpPr>
            <p:cNvPr id="7" name="Freeform 7"/>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sp>
        <p:nvSpPr>
          <p:cNvPr id="8" name="AutoShape 8"/>
          <p:cNvSpPr/>
          <p:nvPr/>
        </p:nvSpPr>
        <p:spPr>
          <a:xfrm>
            <a:off x="1028700" y="1028700"/>
            <a:ext cx="16230600" cy="8229600"/>
          </a:xfrm>
          <a:prstGeom prst="rect">
            <a:avLst/>
          </a:prstGeom>
          <a:solidFill>
            <a:srgbClr val="FBF1EF"/>
          </a:solidFill>
        </p:spPr>
      </p:sp>
      <p:grpSp>
        <p:nvGrpSpPr>
          <p:cNvPr id="9" name="Group 9"/>
          <p:cNvGrpSpPr>
            <a:grpSpLocks noChangeAspect="1"/>
          </p:cNvGrpSpPr>
          <p:nvPr/>
        </p:nvGrpSpPr>
        <p:grpSpPr>
          <a:xfrm>
            <a:off x="13501533" y="225639"/>
            <a:ext cx="1451289" cy="615521"/>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grpSp>
        <p:nvGrpSpPr>
          <p:cNvPr id="11" name="Group 11"/>
          <p:cNvGrpSpPr>
            <a:grpSpLocks noChangeAspect="1"/>
          </p:cNvGrpSpPr>
          <p:nvPr/>
        </p:nvGrpSpPr>
        <p:grpSpPr>
          <a:xfrm>
            <a:off x="6484158" y="9446957"/>
            <a:ext cx="1451289" cy="615521"/>
            <a:chOff x="0" y="0"/>
            <a:chExt cx="2527300" cy="1071880"/>
          </a:xfrm>
        </p:grpSpPr>
        <p:sp>
          <p:nvSpPr>
            <p:cNvPr id="12" name="Freeform 12"/>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sp>
        <p:nvSpPr>
          <p:cNvPr id="13" name="TextBox 13"/>
          <p:cNvSpPr txBox="1"/>
          <p:nvPr/>
        </p:nvSpPr>
        <p:spPr>
          <a:xfrm>
            <a:off x="9875058" y="3858275"/>
            <a:ext cx="7059878" cy="4312810"/>
          </a:xfrm>
          <a:prstGeom prst="rect">
            <a:avLst/>
          </a:prstGeom>
        </p:spPr>
        <p:txBody>
          <a:bodyPr lIns="0" tIns="0" rIns="0" bIns="0" rtlCol="0" anchor="t">
            <a:spAutoFit/>
          </a:bodyPr>
          <a:lstStyle/>
          <a:p>
            <a:pPr marL="505568" lvl="1" indent="-252784">
              <a:lnSpc>
                <a:spcPts val="4287"/>
              </a:lnSpc>
              <a:buFont typeface="Arial"/>
              <a:buChar char="•"/>
            </a:pPr>
            <a:r>
              <a:rPr lang="en-US" sz="3062">
                <a:solidFill>
                  <a:srgbClr val="2D1674"/>
                </a:solidFill>
                <a:latin typeface="Glacial Indifference"/>
              </a:rPr>
              <a:t>Use construction paper to cut out leaves</a:t>
            </a:r>
          </a:p>
          <a:p>
            <a:pPr marL="505568" lvl="1" indent="-252784">
              <a:lnSpc>
                <a:spcPts val="4287"/>
              </a:lnSpc>
              <a:buFont typeface="Arial"/>
              <a:buChar char="•"/>
            </a:pPr>
            <a:r>
              <a:rPr lang="en-US" sz="3062">
                <a:solidFill>
                  <a:srgbClr val="2D1674"/>
                </a:solidFill>
                <a:latin typeface="Glacial Indifference"/>
              </a:rPr>
              <a:t>Write down the names of your family members on the leaf</a:t>
            </a:r>
          </a:p>
          <a:p>
            <a:pPr marL="505568" lvl="1" indent="-252784">
              <a:lnSpc>
                <a:spcPts val="4287"/>
              </a:lnSpc>
              <a:buFont typeface="Arial"/>
              <a:buChar char="•"/>
            </a:pPr>
            <a:r>
              <a:rPr lang="en-US" sz="3062">
                <a:solidFill>
                  <a:srgbClr val="2D1674"/>
                </a:solidFill>
                <a:latin typeface="Glacial Indifference"/>
              </a:rPr>
              <a:t>Write the special detail about them on the back</a:t>
            </a:r>
          </a:p>
          <a:p>
            <a:pPr marL="505568" lvl="1" indent="-252784">
              <a:lnSpc>
                <a:spcPts val="4287"/>
              </a:lnSpc>
              <a:buFont typeface="Arial"/>
              <a:buChar char="•"/>
            </a:pPr>
            <a:r>
              <a:rPr lang="en-US" sz="3062">
                <a:solidFill>
                  <a:srgbClr val="2D1674"/>
                </a:solidFill>
                <a:latin typeface="Glacial Indifference"/>
              </a:rPr>
              <a:t>Hole punch your leaves</a:t>
            </a:r>
          </a:p>
          <a:p>
            <a:pPr marL="505568" lvl="1" indent="-252784">
              <a:lnSpc>
                <a:spcPts val="4287"/>
              </a:lnSpc>
              <a:buFont typeface="Arial"/>
              <a:buChar char="•"/>
            </a:pPr>
            <a:r>
              <a:rPr lang="en-US" sz="3062">
                <a:solidFill>
                  <a:srgbClr val="2D1674"/>
                </a:solidFill>
                <a:latin typeface="Glacial Indifference"/>
              </a:rPr>
              <a:t>Tie the leaf to the branch</a:t>
            </a:r>
          </a:p>
        </p:txBody>
      </p:sp>
      <p:grpSp>
        <p:nvGrpSpPr>
          <p:cNvPr id="14" name="Group 14"/>
          <p:cNvGrpSpPr>
            <a:grpSpLocks noChangeAspect="1"/>
          </p:cNvGrpSpPr>
          <p:nvPr/>
        </p:nvGrpSpPr>
        <p:grpSpPr>
          <a:xfrm>
            <a:off x="2104243" y="1762125"/>
            <a:ext cx="7039757" cy="6714627"/>
            <a:chOff x="0" y="0"/>
            <a:chExt cx="6324600" cy="6032500"/>
          </a:xfrm>
        </p:grpSpPr>
        <p:sp>
          <p:nvSpPr>
            <p:cNvPr id="15" name="Freeform 15"/>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3"/>
              <a:stretch>
                <a:fillRect l="2008" t="-315" r="2008" b="-315"/>
              </a:stretch>
            </a:blipFill>
          </p:spPr>
        </p:sp>
        <p:sp>
          <p:nvSpPr>
            <p:cNvPr id="16" name="Freeform 16"/>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EFF0F2"/>
            </a:solidFill>
          </p:spPr>
        </p:sp>
      </p:grpSp>
      <p:sp>
        <p:nvSpPr>
          <p:cNvPr id="17" name="TextBox 17"/>
          <p:cNvSpPr txBox="1"/>
          <p:nvPr/>
        </p:nvSpPr>
        <p:spPr>
          <a:xfrm>
            <a:off x="9875058" y="1868820"/>
            <a:ext cx="6455393" cy="1811655"/>
          </a:xfrm>
          <a:prstGeom prst="rect">
            <a:avLst/>
          </a:prstGeom>
        </p:spPr>
        <p:txBody>
          <a:bodyPr lIns="0" tIns="0" rIns="0" bIns="0" rtlCol="0" anchor="t">
            <a:spAutoFit/>
          </a:bodyPr>
          <a:lstStyle/>
          <a:p>
            <a:pPr algn="l">
              <a:lnSpc>
                <a:spcPts val="7040"/>
              </a:lnSpc>
            </a:pPr>
            <a:r>
              <a:rPr lang="en-US" sz="6400">
                <a:solidFill>
                  <a:srgbClr val="2D1674"/>
                </a:solidFill>
                <a:latin typeface="Sensei"/>
              </a:rPr>
              <a:t>LET'S MAKE A FAMILY TREE!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 name="AutoShape 2"/>
          <p:cNvSpPr/>
          <p:nvPr/>
        </p:nvSpPr>
        <p:spPr>
          <a:xfrm>
            <a:off x="9622236" y="-573575"/>
            <a:ext cx="9357071" cy="11434151"/>
          </a:xfrm>
          <a:prstGeom prst="rect">
            <a:avLst/>
          </a:prstGeom>
          <a:solidFill>
            <a:srgbClr val="B175FF"/>
          </a:solidFill>
        </p:spPr>
      </p:sp>
      <p:grpSp>
        <p:nvGrpSpPr>
          <p:cNvPr id="3" name="Group 3"/>
          <p:cNvGrpSpPr>
            <a:grpSpLocks noChangeAspect="1"/>
          </p:cNvGrpSpPr>
          <p:nvPr/>
        </p:nvGrpSpPr>
        <p:grpSpPr>
          <a:xfrm>
            <a:off x="16293303" y="8429321"/>
            <a:ext cx="3051232" cy="3051232"/>
            <a:chOff x="0" y="0"/>
            <a:chExt cx="2787650" cy="2787650"/>
          </a:xfrm>
        </p:grpSpPr>
        <p:sp>
          <p:nvSpPr>
            <p:cNvPr id="4"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2D1674"/>
            </a:solidFill>
          </p:spPr>
        </p:sp>
      </p:grpSp>
      <p:grpSp>
        <p:nvGrpSpPr>
          <p:cNvPr id="5" name="Group 5"/>
          <p:cNvGrpSpPr>
            <a:grpSpLocks noChangeAspect="1"/>
          </p:cNvGrpSpPr>
          <p:nvPr/>
        </p:nvGrpSpPr>
        <p:grpSpPr>
          <a:xfrm>
            <a:off x="-1099347" y="8637301"/>
            <a:ext cx="3051232" cy="3051232"/>
            <a:chOff x="0" y="0"/>
            <a:chExt cx="2787650" cy="2787650"/>
          </a:xfrm>
        </p:grpSpPr>
        <p:sp>
          <p:nvSpPr>
            <p:cNvPr id="6" name="Freeform 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7" name="Group 7"/>
          <p:cNvGrpSpPr>
            <a:grpSpLocks noChangeAspect="1"/>
          </p:cNvGrpSpPr>
          <p:nvPr/>
        </p:nvGrpSpPr>
        <p:grpSpPr>
          <a:xfrm>
            <a:off x="8170947" y="720939"/>
            <a:ext cx="1451289" cy="615521"/>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grpSp>
        <p:nvGrpSpPr>
          <p:cNvPr id="9" name="Group 9"/>
          <p:cNvGrpSpPr>
            <a:grpSpLocks noChangeAspect="1"/>
          </p:cNvGrpSpPr>
          <p:nvPr/>
        </p:nvGrpSpPr>
        <p:grpSpPr>
          <a:xfrm>
            <a:off x="10466668" y="443301"/>
            <a:ext cx="7060700" cy="9400398"/>
            <a:chOff x="0" y="0"/>
            <a:chExt cx="3663950" cy="4878070"/>
          </a:xfrm>
        </p:grpSpPr>
        <p:sp>
          <p:nvSpPr>
            <p:cNvPr id="10" name="Freeform 10"/>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782" t="650" r="-782" b="650"/>
              </a:stretch>
            </a:blipFill>
          </p:spPr>
        </p:sp>
        <p:sp>
          <p:nvSpPr>
            <p:cNvPr id="11" name="Freeform 11"/>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FFFFF"/>
            </a:solidFill>
          </p:spPr>
        </p:sp>
      </p:grpSp>
      <p:sp>
        <p:nvSpPr>
          <p:cNvPr id="12" name="TextBox 12"/>
          <p:cNvSpPr txBox="1"/>
          <p:nvPr/>
        </p:nvSpPr>
        <p:spPr>
          <a:xfrm>
            <a:off x="1028700" y="3582066"/>
            <a:ext cx="6664943" cy="5055235"/>
          </a:xfrm>
          <a:prstGeom prst="rect">
            <a:avLst/>
          </a:prstGeom>
        </p:spPr>
        <p:txBody>
          <a:bodyPr lIns="0" tIns="0" rIns="0" bIns="0" rtlCol="0" anchor="t">
            <a:spAutoFit/>
          </a:bodyPr>
          <a:lstStyle/>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FBF1EF"/>
                </a:solidFill>
                <a:effectLst/>
                <a:uLnTx/>
                <a:uFillTx/>
                <a:latin typeface="Glacial Indifference"/>
                <a:ea typeface="+mn-ea"/>
                <a:cs typeface="+mn-cs"/>
              </a:rPr>
              <a:t>Family isn't just who you're related to! Family can mean different things for different people.</a:t>
            </a:r>
          </a:p>
          <a:p>
            <a:pPr marL="0" marR="0" lvl="0" indent="0" algn="l" defTabSz="914400" rtl="0" eaLnBrk="1" fontAlgn="auto" latinLnBrk="0" hangingPunct="1">
              <a:lnSpc>
                <a:spcPts val="504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BF1EF"/>
              </a:solidFill>
              <a:effectLst/>
              <a:uLnTx/>
              <a:uFillTx/>
              <a:latin typeface="Glacial Indifference"/>
              <a:ea typeface="+mn-ea"/>
              <a:cs typeface="+mn-cs"/>
            </a:endParaRPr>
          </a:p>
          <a:p>
            <a:pPr marL="0" marR="0" lvl="0" indent="0" algn="l" defTabSz="914400" rtl="0" eaLnBrk="1" fontAlgn="auto" latinLnBrk="0" hangingPunct="1">
              <a:lnSpc>
                <a:spcPts val="5040"/>
              </a:lnSpc>
              <a:spcBef>
                <a:spcPts val="0"/>
              </a:spcBef>
              <a:spcAft>
                <a:spcPts val="0"/>
              </a:spcAft>
              <a:buClrTx/>
              <a:buSzTx/>
              <a:buFontTx/>
              <a:buNone/>
              <a:tabLst/>
              <a:defRPr/>
            </a:pPr>
            <a:r>
              <a:rPr kumimoji="0" lang="en-US" sz="3600" b="0" i="0" u="none" strike="noStrike" kern="1200" cap="none" spc="0" normalizeH="0" baseline="0" noProof="0">
                <a:ln>
                  <a:noFill/>
                </a:ln>
                <a:solidFill>
                  <a:srgbClr val="FBF1EF"/>
                </a:solidFill>
                <a:effectLst/>
                <a:uLnTx/>
                <a:uFillTx/>
                <a:latin typeface="Glacial Indifference"/>
                <a:ea typeface="+mn-ea"/>
                <a:cs typeface="+mn-cs"/>
              </a:rPr>
              <a:t>Draw a picture to show us what your family is like!</a:t>
            </a:r>
          </a:p>
          <a:p>
            <a:pPr marL="0" marR="0" lvl="0" indent="0" algn="l" defTabSz="914400" rtl="0" eaLnBrk="1" fontAlgn="auto" latinLnBrk="0" hangingPunct="1">
              <a:lnSpc>
                <a:spcPts val="504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BF1EF"/>
              </a:solidFill>
              <a:effectLst/>
              <a:uLnTx/>
              <a:uFillTx/>
              <a:latin typeface="Glacial Indifference"/>
              <a:ea typeface="+mn-ea"/>
              <a:cs typeface="+mn-cs"/>
            </a:endParaRPr>
          </a:p>
          <a:p>
            <a:pPr marL="0" marR="0" lvl="0" indent="0" algn="l" defTabSz="914400" rtl="0" eaLnBrk="1" fontAlgn="auto" latinLnBrk="0" hangingPunct="1">
              <a:lnSpc>
                <a:spcPts val="504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BF1EF"/>
              </a:solidFill>
              <a:effectLst/>
              <a:uLnTx/>
              <a:uFillTx/>
              <a:latin typeface="Glacial Indifference"/>
              <a:ea typeface="+mn-ea"/>
              <a:cs typeface="+mn-cs"/>
            </a:endParaRPr>
          </a:p>
        </p:txBody>
      </p:sp>
      <p:sp>
        <p:nvSpPr>
          <p:cNvPr id="13" name="TextBox 13"/>
          <p:cNvSpPr txBox="1"/>
          <p:nvPr/>
        </p:nvSpPr>
        <p:spPr>
          <a:xfrm>
            <a:off x="1028700" y="1076325"/>
            <a:ext cx="6664943" cy="1811655"/>
          </a:xfrm>
          <a:prstGeom prst="rect">
            <a:avLst/>
          </a:prstGeom>
        </p:spPr>
        <p:txBody>
          <a:bodyPr lIns="0" tIns="0" rIns="0" bIns="0" rtlCol="0" anchor="t">
            <a:spAutoFit/>
          </a:bodyPr>
          <a:lstStyle/>
          <a:p>
            <a:pPr marL="0" marR="0" lvl="0" indent="0" algn="l" defTabSz="914400" rtl="0" eaLnBrk="1" fontAlgn="auto" latinLnBrk="0" hangingPunct="1">
              <a:lnSpc>
                <a:spcPts val="7040"/>
              </a:lnSpc>
              <a:spcBef>
                <a:spcPts val="0"/>
              </a:spcBef>
              <a:spcAft>
                <a:spcPts val="0"/>
              </a:spcAft>
              <a:buClrTx/>
              <a:buSzTx/>
              <a:buFontTx/>
              <a:buNone/>
              <a:tabLst/>
              <a:defRPr/>
            </a:pPr>
            <a:r>
              <a:rPr kumimoji="0" lang="en-US" sz="6400" b="0" i="0" u="none" strike="noStrike" kern="1200" cap="none" spc="0" normalizeH="0" baseline="0" noProof="0">
                <a:ln>
                  <a:noFill/>
                </a:ln>
                <a:solidFill>
                  <a:srgbClr val="FBF1EF"/>
                </a:solidFill>
                <a:effectLst/>
                <a:uLnTx/>
                <a:uFillTx/>
                <a:latin typeface="Sensei"/>
                <a:ea typeface="+mn-ea"/>
                <a:cs typeface="+mn-cs"/>
              </a:rPr>
              <a:t>WHAT DOES YOUR FAMILY LOOK LIKE?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793376" y="7518372"/>
            <a:ext cx="4127557" cy="4127557"/>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4" name="Group 4"/>
          <p:cNvGrpSpPr>
            <a:grpSpLocks noChangeAspect="1"/>
          </p:cNvGrpSpPr>
          <p:nvPr/>
        </p:nvGrpSpPr>
        <p:grpSpPr>
          <a:xfrm>
            <a:off x="-464424" y="-1137840"/>
            <a:ext cx="3051232" cy="3051232"/>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6" name="Group 6"/>
          <p:cNvGrpSpPr>
            <a:grpSpLocks noChangeAspect="1"/>
          </p:cNvGrpSpPr>
          <p:nvPr/>
        </p:nvGrpSpPr>
        <p:grpSpPr>
          <a:xfrm>
            <a:off x="-390097" y="9083889"/>
            <a:ext cx="1451289" cy="615521"/>
            <a:chOff x="0" y="0"/>
            <a:chExt cx="2527300" cy="1071880"/>
          </a:xfrm>
        </p:grpSpPr>
        <p:sp>
          <p:nvSpPr>
            <p:cNvPr id="7" name="Freeform 7"/>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pic>
        <p:nvPicPr>
          <p:cNvPr id="8" name="Picture 8"/>
          <p:cNvPicPr>
            <a:picLocks noChangeAspect="1"/>
          </p:cNvPicPr>
          <p:nvPr/>
        </p:nvPicPr>
        <p:blipFill>
          <a:blip r:embed="rId3"/>
          <a:srcRect t="11087" b="8235"/>
          <a:stretch>
            <a:fillRect/>
          </a:stretch>
        </p:blipFill>
        <p:spPr>
          <a:xfrm>
            <a:off x="1028700" y="521126"/>
            <a:ext cx="16230600" cy="8871408"/>
          </a:xfrm>
          <a:prstGeom prst="rect">
            <a:avLst/>
          </a:prstGeom>
        </p:spPr>
      </p:pic>
      <p:sp>
        <p:nvSpPr>
          <p:cNvPr id="9" name="AutoShape 9"/>
          <p:cNvSpPr/>
          <p:nvPr/>
        </p:nvSpPr>
        <p:spPr>
          <a:xfrm>
            <a:off x="8920932" y="3972243"/>
            <a:ext cx="11218001" cy="5176692"/>
          </a:xfrm>
          <a:prstGeom prst="rect">
            <a:avLst/>
          </a:prstGeom>
          <a:solidFill>
            <a:srgbClr val="FBF1EF"/>
          </a:solidFill>
        </p:spPr>
      </p:sp>
      <p:sp>
        <p:nvSpPr>
          <p:cNvPr id="10" name="TextBox 10"/>
          <p:cNvSpPr txBox="1"/>
          <p:nvPr/>
        </p:nvSpPr>
        <p:spPr>
          <a:xfrm>
            <a:off x="9782516" y="4564546"/>
            <a:ext cx="7978102" cy="3915886"/>
          </a:xfrm>
          <a:prstGeom prst="rect">
            <a:avLst/>
          </a:prstGeom>
        </p:spPr>
        <p:txBody>
          <a:bodyPr lIns="0" tIns="0" rIns="0" bIns="0" rtlCol="0" anchor="t">
            <a:spAutoFit/>
          </a:bodyPr>
          <a:lstStyle/>
          <a:p>
            <a:pPr>
              <a:lnSpc>
                <a:spcPts val="4422"/>
              </a:lnSpc>
            </a:pPr>
            <a:endParaRPr/>
          </a:p>
          <a:p>
            <a:pPr>
              <a:lnSpc>
                <a:spcPts val="4422"/>
              </a:lnSpc>
            </a:pPr>
            <a:endParaRPr/>
          </a:p>
          <a:p>
            <a:pPr algn="l">
              <a:lnSpc>
                <a:spcPts val="4422"/>
              </a:lnSpc>
            </a:pPr>
            <a:r>
              <a:rPr lang="en-US" sz="3158">
                <a:solidFill>
                  <a:srgbClr val="2D1674"/>
                </a:solidFill>
                <a:latin typeface="Glacial Indifference"/>
              </a:rPr>
              <a:t>Many families enjoy cooking and baking together. Families often celebrate special occasions with a certain kind of food. Does your family have a family recipe for a food you all enjoy eating?</a:t>
            </a:r>
          </a:p>
        </p:txBody>
      </p:sp>
      <p:sp>
        <p:nvSpPr>
          <p:cNvPr id="11" name="TextBox 11"/>
          <p:cNvSpPr txBox="1"/>
          <p:nvPr/>
        </p:nvSpPr>
        <p:spPr>
          <a:xfrm>
            <a:off x="9448800" y="4256013"/>
            <a:ext cx="6733084" cy="1308050"/>
          </a:xfrm>
          <a:prstGeom prst="rect">
            <a:avLst/>
          </a:prstGeom>
        </p:spPr>
        <p:txBody>
          <a:bodyPr lIns="0" tIns="0" rIns="0" bIns="0" rtlCol="0" anchor="t">
            <a:spAutoFit/>
          </a:bodyPr>
          <a:lstStyle/>
          <a:p>
            <a:pPr algn="ctr">
              <a:lnSpc>
                <a:spcPts val="11200"/>
              </a:lnSpc>
            </a:pPr>
            <a:r>
              <a:rPr lang="en-US" sz="7200">
                <a:solidFill>
                  <a:srgbClr val="000000"/>
                </a:solidFill>
                <a:latin typeface="Sensei"/>
              </a:rPr>
              <a:t>FAMILY RECIPES</a:t>
            </a:r>
          </a:p>
        </p:txBody>
      </p:sp>
      <p:grpSp>
        <p:nvGrpSpPr>
          <p:cNvPr id="12" name="Group 12"/>
          <p:cNvGrpSpPr>
            <a:grpSpLocks noChangeAspect="1"/>
          </p:cNvGrpSpPr>
          <p:nvPr/>
        </p:nvGrpSpPr>
        <p:grpSpPr>
          <a:xfrm>
            <a:off x="16399388" y="720939"/>
            <a:ext cx="2146999" cy="910587"/>
            <a:chOff x="0" y="0"/>
            <a:chExt cx="2527300" cy="1071880"/>
          </a:xfrm>
        </p:grpSpPr>
        <p:sp>
          <p:nvSpPr>
            <p:cNvPr id="13" name="Freeform 13"/>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1E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82404" y="-1361955"/>
            <a:ext cx="3384607" cy="3384607"/>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sp>
        <p:nvSpPr>
          <p:cNvPr id="4" name="TextBox 4"/>
          <p:cNvSpPr txBox="1"/>
          <p:nvPr/>
        </p:nvSpPr>
        <p:spPr>
          <a:xfrm>
            <a:off x="8690203" y="1108818"/>
            <a:ext cx="8569097" cy="2031365"/>
          </a:xfrm>
          <a:prstGeom prst="rect">
            <a:avLst/>
          </a:prstGeom>
        </p:spPr>
        <p:txBody>
          <a:bodyPr lIns="0" tIns="0" rIns="0" bIns="0" rtlCol="0" anchor="t">
            <a:spAutoFit/>
          </a:bodyPr>
          <a:lstStyle/>
          <a:p>
            <a:pPr algn="l">
              <a:lnSpc>
                <a:spcPts val="7920"/>
              </a:lnSpc>
            </a:pPr>
            <a:r>
              <a:rPr lang="en-US" sz="7200">
                <a:solidFill>
                  <a:srgbClr val="2D1674"/>
                </a:solidFill>
                <a:latin typeface="Sensei"/>
              </a:rPr>
              <a:t>SHARE YOUR FAMILY RECIPE</a:t>
            </a:r>
          </a:p>
        </p:txBody>
      </p:sp>
      <p:sp>
        <p:nvSpPr>
          <p:cNvPr id="5" name="TextBox 5"/>
          <p:cNvSpPr txBox="1"/>
          <p:nvPr/>
        </p:nvSpPr>
        <p:spPr>
          <a:xfrm>
            <a:off x="8690203" y="4848126"/>
            <a:ext cx="8921067" cy="4410174"/>
          </a:xfrm>
          <a:prstGeom prst="rect">
            <a:avLst/>
          </a:prstGeom>
        </p:spPr>
        <p:txBody>
          <a:bodyPr lIns="0" tIns="0" rIns="0" bIns="0" rtlCol="0" anchor="t">
            <a:spAutoFit/>
          </a:bodyPr>
          <a:lstStyle/>
          <a:p>
            <a:pPr>
              <a:lnSpc>
                <a:spcPts val="5851"/>
              </a:lnSpc>
            </a:pPr>
            <a:r>
              <a:rPr lang="en-US" sz="4179">
                <a:solidFill>
                  <a:srgbClr val="2D1674"/>
                </a:solidFill>
                <a:latin typeface="Glacial Indifference"/>
              </a:rPr>
              <a:t>Tell us about your family recipe</a:t>
            </a:r>
          </a:p>
          <a:p>
            <a:pPr marL="690063" lvl="1" indent="-345032">
              <a:lnSpc>
                <a:spcPts val="5851"/>
              </a:lnSpc>
              <a:buFont typeface="Arial"/>
              <a:buChar char="•"/>
            </a:pPr>
            <a:r>
              <a:rPr lang="en-US" sz="4179">
                <a:solidFill>
                  <a:srgbClr val="2D1674"/>
                </a:solidFill>
                <a:latin typeface="Glacial Indifference"/>
              </a:rPr>
              <a:t>Who gave you this recipe?</a:t>
            </a:r>
          </a:p>
          <a:p>
            <a:pPr marL="690063" lvl="1" indent="-345032">
              <a:lnSpc>
                <a:spcPts val="5851"/>
              </a:lnSpc>
              <a:buFont typeface="Arial"/>
              <a:buChar char="•"/>
            </a:pPr>
            <a:r>
              <a:rPr lang="en-US" sz="4179">
                <a:solidFill>
                  <a:srgbClr val="2D1674"/>
                </a:solidFill>
                <a:latin typeface="Glacial Indifference"/>
              </a:rPr>
              <a:t>Do you eat it as part of a special occasion?</a:t>
            </a:r>
          </a:p>
          <a:p>
            <a:pPr marL="690063" lvl="1" indent="-345032" algn="l">
              <a:lnSpc>
                <a:spcPts val="5851"/>
              </a:lnSpc>
              <a:buFont typeface="Arial"/>
              <a:buChar char="•"/>
            </a:pPr>
            <a:r>
              <a:rPr lang="en-US" sz="4179">
                <a:solidFill>
                  <a:srgbClr val="2D1674"/>
                </a:solidFill>
                <a:latin typeface="Glacial Indifference"/>
              </a:rPr>
              <a:t>What's the best part about the recipe? Eating it? Making it?</a:t>
            </a:r>
          </a:p>
        </p:txBody>
      </p:sp>
      <p:grpSp>
        <p:nvGrpSpPr>
          <p:cNvPr id="6" name="Group 6"/>
          <p:cNvGrpSpPr>
            <a:grpSpLocks noChangeAspect="1"/>
          </p:cNvGrpSpPr>
          <p:nvPr/>
        </p:nvGrpSpPr>
        <p:grpSpPr>
          <a:xfrm>
            <a:off x="17097931" y="1028700"/>
            <a:ext cx="1451289" cy="615521"/>
            <a:chOff x="0" y="0"/>
            <a:chExt cx="2527300" cy="1071880"/>
          </a:xfrm>
        </p:grpSpPr>
        <p:sp>
          <p:nvSpPr>
            <p:cNvPr id="7" name="Freeform 7"/>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B175FF"/>
            </a:solidFill>
          </p:spPr>
        </p:sp>
      </p:grpSp>
      <p:grpSp>
        <p:nvGrpSpPr>
          <p:cNvPr id="8" name="Group 8"/>
          <p:cNvGrpSpPr>
            <a:grpSpLocks noChangeAspect="1"/>
          </p:cNvGrpSpPr>
          <p:nvPr/>
        </p:nvGrpSpPr>
        <p:grpSpPr>
          <a:xfrm>
            <a:off x="1028700" y="481992"/>
            <a:ext cx="6878953" cy="9158426"/>
            <a:chOff x="0" y="0"/>
            <a:chExt cx="3663950" cy="4878070"/>
          </a:xfrm>
        </p:grpSpPr>
        <p:sp>
          <p:nvSpPr>
            <p:cNvPr id="9" name="Freeform 9"/>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12124" t="650" r="-63080" b="650"/>
              </a:stretch>
            </a:blipFill>
          </p:spPr>
        </p:sp>
        <p:sp>
          <p:nvSpPr>
            <p:cNvPr id="10" name="Freeform 10"/>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FFFFF"/>
            </a:solidFill>
          </p:spPr>
        </p:sp>
      </p:grpSp>
      <p:sp>
        <p:nvSpPr>
          <p:cNvPr id="11" name="TextBox 11"/>
          <p:cNvSpPr txBox="1"/>
          <p:nvPr/>
        </p:nvSpPr>
        <p:spPr>
          <a:xfrm>
            <a:off x="8690203" y="3190348"/>
            <a:ext cx="8569097" cy="1285875"/>
          </a:xfrm>
          <a:prstGeom prst="rect">
            <a:avLst/>
          </a:prstGeom>
        </p:spPr>
        <p:txBody>
          <a:bodyPr lIns="0" tIns="0" rIns="0" bIns="0" rtlCol="0" anchor="t">
            <a:spAutoFit/>
          </a:bodyPr>
          <a:lstStyle/>
          <a:p>
            <a:pPr algn="l">
              <a:lnSpc>
                <a:spcPts val="5040"/>
              </a:lnSpc>
            </a:pPr>
            <a:r>
              <a:rPr lang="en-US" sz="4200" spc="529">
                <a:solidFill>
                  <a:srgbClr val="2D1674"/>
                </a:solidFill>
                <a:latin typeface="Glacial Indifference"/>
              </a:rPr>
              <a:t>EVERY FAMILY HAS A SPECIAL FOOD!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grpSp>
        <p:nvGrpSpPr>
          <p:cNvPr id="2" name="Group 2"/>
          <p:cNvGrpSpPr/>
          <p:nvPr/>
        </p:nvGrpSpPr>
        <p:grpSpPr>
          <a:xfrm>
            <a:off x="-540814" y="-534092"/>
            <a:ext cx="19369627" cy="4631091"/>
            <a:chOff x="0" y="0"/>
            <a:chExt cx="25826169" cy="6174788"/>
          </a:xfrm>
        </p:grpSpPr>
        <p:pic>
          <p:nvPicPr>
            <p:cNvPr id="3" name="Picture 3"/>
            <p:cNvPicPr>
              <a:picLocks noChangeAspect="1"/>
            </p:cNvPicPr>
            <p:nvPr/>
          </p:nvPicPr>
          <p:blipFill>
            <a:blip r:embed="rId3"/>
            <a:srcRect t="14012" b="14012"/>
            <a:stretch>
              <a:fillRect/>
            </a:stretch>
          </p:blipFill>
          <p:spPr>
            <a:xfrm>
              <a:off x="0" y="0"/>
              <a:ext cx="12913085" cy="6174788"/>
            </a:xfrm>
            <a:prstGeom prst="rect">
              <a:avLst/>
            </a:prstGeom>
          </p:spPr>
        </p:pic>
        <p:pic>
          <p:nvPicPr>
            <p:cNvPr id="4" name="Picture 4"/>
            <p:cNvPicPr>
              <a:picLocks noChangeAspect="1"/>
            </p:cNvPicPr>
            <p:nvPr/>
          </p:nvPicPr>
          <p:blipFill>
            <a:blip r:embed="rId4"/>
            <a:srcRect t="14147" b="14147"/>
            <a:stretch>
              <a:fillRect/>
            </a:stretch>
          </p:blipFill>
          <p:spPr>
            <a:xfrm>
              <a:off x="12913085" y="0"/>
              <a:ext cx="12913085" cy="6174788"/>
            </a:xfrm>
            <a:prstGeom prst="rect">
              <a:avLst/>
            </a:prstGeom>
          </p:spPr>
        </p:pic>
      </p:grpSp>
      <p:grpSp>
        <p:nvGrpSpPr>
          <p:cNvPr id="5" name="Group 5"/>
          <p:cNvGrpSpPr>
            <a:grpSpLocks noChangeAspect="1"/>
          </p:cNvGrpSpPr>
          <p:nvPr/>
        </p:nvGrpSpPr>
        <p:grpSpPr>
          <a:xfrm>
            <a:off x="-540814" y="8464798"/>
            <a:ext cx="3051232" cy="3051232"/>
            <a:chOff x="0" y="0"/>
            <a:chExt cx="2787650" cy="2787650"/>
          </a:xfrm>
        </p:grpSpPr>
        <p:sp>
          <p:nvSpPr>
            <p:cNvPr id="6" name="Freeform 6"/>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sp>
        <p:nvSpPr>
          <p:cNvPr id="7" name="TextBox 7"/>
          <p:cNvSpPr txBox="1"/>
          <p:nvPr/>
        </p:nvSpPr>
        <p:spPr>
          <a:xfrm>
            <a:off x="659352" y="5213985"/>
            <a:ext cx="8149562" cy="2707384"/>
          </a:xfrm>
          <a:prstGeom prst="rect">
            <a:avLst/>
          </a:prstGeom>
        </p:spPr>
        <p:txBody>
          <a:bodyPr lIns="0" tIns="0" rIns="0" bIns="0" rtlCol="0" anchor="t">
            <a:spAutoFit/>
          </a:bodyPr>
          <a:lstStyle/>
          <a:p>
            <a:pPr>
              <a:lnSpc>
                <a:spcPts val="10560"/>
              </a:lnSpc>
            </a:pPr>
            <a:r>
              <a:rPr lang="en-US" sz="9600">
                <a:solidFill>
                  <a:srgbClr val="FBF1EF"/>
                </a:solidFill>
                <a:latin typeface="Sensei"/>
              </a:rPr>
              <a:t>FAMILY OBJECT</a:t>
            </a:r>
          </a:p>
          <a:p>
            <a:pPr algn="l">
              <a:lnSpc>
                <a:spcPts val="10560"/>
              </a:lnSpc>
            </a:pPr>
            <a:r>
              <a:rPr lang="en-US" sz="9600">
                <a:solidFill>
                  <a:srgbClr val="FBF1EF"/>
                </a:solidFill>
                <a:latin typeface="Sensei"/>
              </a:rPr>
              <a:t>SHOW &amp; TELL</a:t>
            </a:r>
          </a:p>
        </p:txBody>
      </p:sp>
      <p:sp>
        <p:nvSpPr>
          <p:cNvPr id="8" name="TextBox 8"/>
          <p:cNvSpPr txBox="1"/>
          <p:nvPr/>
        </p:nvSpPr>
        <p:spPr>
          <a:xfrm>
            <a:off x="9178262" y="5033010"/>
            <a:ext cx="8081448" cy="3783330"/>
          </a:xfrm>
          <a:prstGeom prst="rect">
            <a:avLst/>
          </a:prstGeom>
        </p:spPr>
        <p:txBody>
          <a:bodyPr lIns="0" tIns="0" rIns="0" bIns="0" rtlCol="0" anchor="t">
            <a:spAutoFit/>
          </a:bodyPr>
          <a:lstStyle/>
          <a:p>
            <a:pPr>
              <a:lnSpc>
                <a:spcPts val="6719"/>
              </a:lnSpc>
            </a:pPr>
            <a:r>
              <a:rPr lang="en-US" sz="4800">
                <a:solidFill>
                  <a:srgbClr val="FBF1EF"/>
                </a:solidFill>
                <a:latin typeface="Glacial Indifference"/>
              </a:rPr>
              <a:t>What object did you find that's special to your family?</a:t>
            </a:r>
          </a:p>
          <a:p>
            <a:pPr>
              <a:lnSpc>
                <a:spcPts val="6719"/>
              </a:lnSpc>
            </a:pPr>
            <a:endParaRPr lang="en-US" sz="4800">
              <a:solidFill>
                <a:srgbClr val="FBF1EF"/>
              </a:solidFill>
              <a:latin typeface="Glacial Indifference"/>
            </a:endParaRPr>
          </a:p>
          <a:p>
            <a:pPr algn="l">
              <a:lnSpc>
                <a:spcPts val="6719"/>
              </a:lnSpc>
            </a:pPr>
            <a:r>
              <a:rPr lang="en-US" sz="4800">
                <a:solidFill>
                  <a:srgbClr val="FBF1EF"/>
                </a:solidFill>
                <a:latin typeface="Glacial Indifference"/>
              </a:rPr>
              <a:t>Share it with us!</a:t>
            </a:r>
          </a:p>
          <a:p>
            <a:pPr marL="0" lvl="0" indent="0" algn="l">
              <a:lnSpc>
                <a:spcPts val="3359"/>
              </a:lnSpc>
            </a:pPr>
            <a:endParaRPr lang="en-US" sz="4800">
              <a:solidFill>
                <a:srgbClr val="FBF1EF"/>
              </a:solidFill>
              <a:latin typeface="Glacial Indifferenc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 name="AutoShape 2"/>
          <p:cNvSpPr/>
          <p:nvPr/>
        </p:nvSpPr>
        <p:spPr>
          <a:xfrm>
            <a:off x="-506473" y="-822015"/>
            <a:ext cx="19491110" cy="4142637"/>
          </a:xfrm>
          <a:prstGeom prst="rect">
            <a:avLst/>
          </a:prstGeom>
          <a:solidFill>
            <a:srgbClr val="FBF1EF"/>
          </a:solidFill>
        </p:spPr>
      </p:sp>
      <p:grpSp>
        <p:nvGrpSpPr>
          <p:cNvPr id="3" name="Group 3"/>
          <p:cNvGrpSpPr>
            <a:grpSpLocks noChangeAspect="1"/>
          </p:cNvGrpSpPr>
          <p:nvPr/>
        </p:nvGrpSpPr>
        <p:grpSpPr>
          <a:xfrm>
            <a:off x="15733684" y="7732684"/>
            <a:ext cx="3051232" cy="3051232"/>
            <a:chOff x="0" y="0"/>
            <a:chExt cx="2787650" cy="2787650"/>
          </a:xfrm>
        </p:grpSpPr>
        <p:sp>
          <p:nvSpPr>
            <p:cNvPr id="4"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sp>
        <p:nvSpPr>
          <p:cNvPr id="5" name="AutoShape 5"/>
          <p:cNvSpPr/>
          <p:nvPr/>
        </p:nvSpPr>
        <p:spPr>
          <a:xfrm>
            <a:off x="1028700" y="4442243"/>
            <a:ext cx="3621389" cy="4816057"/>
          </a:xfrm>
          <a:prstGeom prst="rect">
            <a:avLst/>
          </a:prstGeom>
          <a:solidFill>
            <a:srgbClr val="FBF1EF"/>
          </a:solidFill>
        </p:spPr>
      </p:sp>
      <p:sp>
        <p:nvSpPr>
          <p:cNvPr id="6" name="AutoShape 6"/>
          <p:cNvSpPr/>
          <p:nvPr/>
        </p:nvSpPr>
        <p:spPr>
          <a:xfrm>
            <a:off x="5231770" y="4442243"/>
            <a:ext cx="3621389" cy="4816057"/>
          </a:xfrm>
          <a:prstGeom prst="rect">
            <a:avLst/>
          </a:prstGeom>
          <a:solidFill>
            <a:srgbClr val="FBF1EF"/>
          </a:solidFill>
        </p:spPr>
      </p:sp>
      <p:sp>
        <p:nvSpPr>
          <p:cNvPr id="7" name="AutoShape 7"/>
          <p:cNvSpPr/>
          <p:nvPr/>
        </p:nvSpPr>
        <p:spPr>
          <a:xfrm>
            <a:off x="9434841" y="4442243"/>
            <a:ext cx="3621389" cy="4816057"/>
          </a:xfrm>
          <a:prstGeom prst="rect">
            <a:avLst/>
          </a:prstGeom>
          <a:solidFill>
            <a:srgbClr val="FBF1EF"/>
          </a:solidFill>
        </p:spPr>
      </p:sp>
      <p:sp>
        <p:nvSpPr>
          <p:cNvPr id="8" name="AutoShape 8"/>
          <p:cNvSpPr/>
          <p:nvPr/>
        </p:nvSpPr>
        <p:spPr>
          <a:xfrm>
            <a:off x="13637911" y="4442243"/>
            <a:ext cx="3621389" cy="4816057"/>
          </a:xfrm>
          <a:prstGeom prst="rect">
            <a:avLst/>
          </a:prstGeom>
          <a:solidFill>
            <a:srgbClr val="FBF1EF"/>
          </a:solidFill>
        </p:spPr>
      </p:sp>
      <p:grpSp>
        <p:nvGrpSpPr>
          <p:cNvPr id="9" name="Group 9"/>
          <p:cNvGrpSpPr>
            <a:grpSpLocks noChangeAspect="1"/>
          </p:cNvGrpSpPr>
          <p:nvPr/>
        </p:nvGrpSpPr>
        <p:grpSpPr>
          <a:xfrm>
            <a:off x="2512427" y="5525234"/>
            <a:ext cx="653934" cy="277347"/>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B175FF"/>
            </a:solidFill>
          </p:spPr>
        </p:sp>
      </p:grpSp>
      <p:grpSp>
        <p:nvGrpSpPr>
          <p:cNvPr id="11" name="Group 11"/>
          <p:cNvGrpSpPr>
            <a:grpSpLocks noChangeAspect="1"/>
          </p:cNvGrpSpPr>
          <p:nvPr/>
        </p:nvGrpSpPr>
        <p:grpSpPr>
          <a:xfrm>
            <a:off x="10918568" y="5525234"/>
            <a:ext cx="653934" cy="277347"/>
            <a:chOff x="0" y="0"/>
            <a:chExt cx="2527300" cy="1071880"/>
          </a:xfrm>
        </p:grpSpPr>
        <p:sp>
          <p:nvSpPr>
            <p:cNvPr id="12" name="Freeform 12"/>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B175FF"/>
            </a:solidFill>
          </p:spPr>
        </p:sp>
      </p:grpSp>
      <p:grpSp>
        <p:nvGrpSpPr>
          <p:cNvPr id="13" name="Group 13"/>
          <p:cNvGrpSpPr>
            <a:grpSpLocks noChangeAspect="1"/>
          </p:cNvGrpSpPr>
          <p:nvPr/>
        </p:nvGrpSpPr>
        <p:grpSpPr>
          <a:xfrm>
            <a:off x="-614290" y="-1671240"/>
            <a:ext cx="4213282" cy="4213282"/>
            <a:chOff x="0" y="0"/>
            <a:chExt cx="2787650" cy="2787650"/>
          </a:xfrm>
        </p:grpSpPr>
        <p:sp>
          <p:nvSpPr>
            <p:cNvPr id="14" name="Freeform 1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15" name="Group 15"/>
          <p:cNvGrpSpPr>
            <a:grpSpLocks noChangeAspect="1"/>
          </p:cNvGrpSpPr>
          <p:nvPr/>
        </p:nvGrpSpPr>
        <p:grpSpPr>
          <a:xfrm>
            <a:off x="4244133" y="1343025"/>
            <a:ext cx="1451289" cy="615521"/>
            <a:chOff x="0" y="0"/>
            <a:chExt cx="2527300" cy="1071880"/>
          </a:xfrm>
        </p:grpSpPr>
        <p:sp>
          <p:nvSpPr>
            <p:cNvPr id="16" name="Freeform 16"/>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B175FF"/>
            </a:solidFill>
          </p:spPr>
        </p:sp>
      </p:grpSp>
      <p:grpSp>
        <p:nvGrpSpPr>
          <p:cNvPr id="17" name="Group 17"/>
          <p:cNvGrpSpPr>
            <a:grpSpLocks noChangeAspect="1"/>
          </p:cNvGrpSpPr>
          <p:nvPr/>
        </p:nvGrpSpPr>
        <p:grpSpPr>
          <a:xfrm>
            <a:off x="13537541" y="4442243"/>
            <a:ext cx="3721759" cy="4955035"/>
            <a:chOff x="0" y="0"/>
            <a:chExt cx="3663950" cy="4878070"/>
          </a:xfrm>
        </p:grpSpPr>
        <p:sp>
          <p:nvSpPr>
            <p:cNvPr id="18" name="Freeform 18"/>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26251" t="650" r="-70793" b="650"/>
              </a:stretch>
            </a:blipFill>
          </p:spPr>
        </p:sp>
        <p:sp>
          <p:nvSpPr>
            <p:cNvPr id="19" name="Freeform 19"/>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FFFFF"/>
            </a:solidFill>
          </p:spPr>
        </p:sp>
      </p:grpSp>
      <p:sp>
        <p:nvSpPr>
          <p:cNvPr id="20" name="TextBox 20"/>
          <p:cNvSpPr txBox="1"/>
          <p:nvPr/>
        </p:nvSpPr>
        <p:spPr>
          <a:xfrm>
            <a:off x="7188041" y="490220"/>
            <a:ext cx="10071259" cy="2477135"/>
          </a:xfrm>
          <a:prstGeom prst="rect">
            <a:avLst/>
          </a:prstGeom>
        </p:spPr>
        <p:txBody>
          <a:bodyPr lIns="0" tIns="0" rIns="0" bIns="0" rtlCol="0" anchor="t">
            <a:spAutoFit/>
          </a:bodyPr>
          <a:lstStyle/>
          <a:p>
            <a:pPr algn="r">
              <a:lnSpc>
                <a:spcPts val="9680"/>
              </a:lnSpc>
            </a:pPr>
            <a:r>
              <a:rPr lang="en-US" sz="8800">
                <a:solidFill>
                  <a:srgbClr val="2D1674"/>
                </a:solidFill>
                <a:latin typeface="Sensei"/>
              </a:rPr>
              <a:t>WRITE TO A FAMILY MEMBER!</a:t>
            </a:r>
          </a:p>
        </p:txBody>
      </p:sp>
      <p:sp>
        <p:nvSpPr>
          <p:cNvPr id="21" name="TextBox 21"/>
          <p:cNvSpPr txBox="1"/>
          <p:nvPr/>
        </p:nvSpPr>
        <p:spPr>
          <a:xfrm>
            <a:off x="1492351" y="5968118"/>
            <a:ext cx="2694087" cy="2527935"/>
          </a:xfrm>
          <a:prstGeom prst="rect">
            <a:avLst/>
          </a:prstGeom>
        </p:spPr>
        <p:txBody>
          <a:bodyPr lIns="0" tIns="0" rIns="0" bIns="0" rtlCol="0" anchor="t">
            <a:spAutoFit/>
          </a:bodyPr>
          <a:lstStyle/>
          <a:p>
            <a:pPr algn="ctr">
              <a:lnSpc>
                <a:spcPts val="5040"/>
              </a:lnSpc>
            </a:pPr>
            <a:r>
              <a:rPr lang="en-US" sz="3600">
                <a:solidFill>
                  <a:srgbClr val="2D1674"/>
                </a:solidFill>
                <a:latin typeface="Glacial Indifference"/>
              </a:rPr>
              <a:t>You learned so much about your family today!</a:t>
            </a:r>
          </a:p>
        </p:txBody>
      </p:sp>
      <p:sp>
        <p:nvSpPr>
          <p:cNvPr id="22" name="TextBox 22"/>
          <p:cNvSpPr txBox="1"/>
          <p:nvPr/>
        </p:nvSpPr>
        <p:spPr>
          <a:xfrm>
            <a:off x="5695421" y="4585862"/>
            <a:ext cx="2694087" cy="4471670"/>
          </a:xfrm>
          <a:prstGeom prst="rect">
            <a:avLst/>
          </a:prstGeom>
        </p:spPr>
        <p:txBody>
          <a:bodyPr lIns="0" tIns="0" rIns="0" bIns="0" rtlCol="0" anchor="t">
            <a:spAutoFit/>
          </a:bodyPr>
          <a:lstStyle/>
          <a:p>
            <a:pPr algn="ctr">
              <a:lnSpc>
                <a:spcPts val="4480"/>
              </a:lnSpc>
            </a:pPr>
            <a:r>
              <a:rPr lang="en-US" sz="3200">
                <a:solidFill>
                  <a:srgbClr val="2D1674"/>
                </a:solidFill>
                <a:latin typeface="Glacial Indifference"/>
              </a:rPr>
              <a:t>Can you think of a family member who doesn't live with you who might enjoy hearing from you?</a:t>
            </a:r>
          </a:p>
        </p:txBody>
      </p:sp>
      <p:sp>
        <p:nvSpPr>
          <p:cNvPr id="23" name="TextBox 23"/>
          <p:cNvSpPr txBox="1"/>
          <p:nvPr/>
        </p:nvSpPr>
        <p:spPr>
          <a:xfrm>
            <a:off x="9898492" y="6118613"/>
            <a:ext cx="2694087" cy="2207895"/>
          </a:xfrm>
          <a:prstGeom prst="rect">
            <a:avLst/>
          </a:prstGeom>
        </p:spPr>
        <p:txBody>
          <a:bodyPr lIns="0" tIns="0" rIns="0" bIns="0" rtlCol="0" anchor="t">
            <a:spAutoFit/>
          </a:bodyPr>
          <a:lstStyle/>
          <a:p>
            <a:pPr algn="ctr">
              <a:lnSpc>
                <a:spcPts val="5880"/>
              </a:lnSpc>
            </a:pPr>
            <a:r>
              <a:rPr lang="en-US" sz="4200">
                <a:solidFill>
                  <a:srgbClr val="2D1674"/>
                </a:solidFill>
                <a:latin typeface="Glacial Indifference"/>
              </a:rPr>
              <a:t>Write a letter to them!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 name="AutoShape 2"/>
          <p:cNvSpPr/>
          <p:nvPr/>
        </p:nvSpPr>
        <p:spPr>
          <a:xfrm>
            <a:off x="-547041" y="-573575"/>
            <a:ext cx="8196001" cy="11434151"/>
          </a:xfrm>
          <a:prstGeom prst="rect">
            <a:avLst/>
          </a:prstGeom>
          <a:solidFill>
            <a:srgbClr val="FBF1EF"/>
          </a:solidFill>
        </p:spPr>
      </p:sp>
      <p:grpSp>
        <p:nvGrpSpPr>
          <p:cNvPr id="3" name="Group 3"/>
          <p:cNvGrpSpPr>
            <a:grpSpLocks noChangeAspect="1"/>
          </p:cNvGrpSpPr>
          <p:nvPr/>
        </p:nvGrpSpPr>
        <p:grpSpPr>
          <a:xfrm>
            <a:off x="-232212" y="-1602264"/>
            <a:ext cx="3051232" cy="3051232"/>
            <a:chOff x="0" y="0"/>
            <a:chExt cx="2787650" cy="2787650"/>
          </a:xfrm>
        </p:grpSpPr>
        <p:sp>
          <p:nvSpPr>
            <p:cNvPr id="4"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sp>
        <p:nvSpPr>
          <p:cNvPr id="5" name="TextBox 5"/>
          <p:cNvSpPr txBox="1"/>
          <p:nvPr/>
        </p:nvSpPr>
        <p:spPr>
          <a:xfrm>
            <a:off x="837173" y="3163280"/>
            <a:ext cx="5948341" cy="3397250"/>
          </a:xfrm>
          <a:prstGeom prst="rect">
            <a:avLst/>
          </a:prstGeom>
        </p:spPr>
        <p:txBody>
          <a:bodyPr lIns="0" tIns="0" rIns="0" bIns="0" rtlCol="0" anchor="t">
            <a:spAutoFit/>
          </a:bodyPr>
          <a:lstStyle/>
          <a:p>
            <a:pPr algn="l">
              <a:lnSpc>
                <a:spcPts val="8800"/>
              </a:lnSpc>
            </a:pPr>
            <a:r>
              <a:rPr lang="en-US" sz="8000">
                <a:solidFill>
                  <a:srgbClr val="2D1674"/>
                </a:solidFill>
                <a:latin typeface="Sensei"/>
              </a:rPr>
              <a:t>LET'S SING THE BROWNIE SMILE SONG!</a:t>
            </a:r>
          </a:p>
        </p:txBody>
      </p:sp>
      <p:sp>
        <p:nvSpPr>
          <p:cNvPr id="6" name="TextBox 6"/>
          <p:cNvSpPr txBox="1"/>
          <p:nvPr/>
        </p:nvSpPr>
        <p:spPr>
          <a:xfrm>
            <a:off x="8394174" y="1147672"/>
            <a:ext cx="9394218" cy="7764592"/>
          </a:xfrm>
          <a:prstGeom prst="rect">
            <a:avLst/>
          </a:prstGeom>
        </p:spPr>
        <p:txBody>
          <a:bodyPr lIns="0" tIns="0" rIns="0" bIns="0" rtlCol="0" anchor="t">
            <a:spAutoFit/>
          </a:bodyPr>
          <a:lstStyle/>
          <a:p>
            <a:pPr algn="l">
              <a:lnSpc>
                <a:spcPts val="5585"/>
              </a:lnSpc>
            </a:pPr>
            <a:r>
              <a:rPr lang="en-US" sz="3989">
                <a:solidFill>
                  <a:srgbClr val="FBF1EF"/>
                </a:solidFill>
                <a:latin typeface="Glacial Indifference"/>
              </a:rPr>
              <a:t>I've got something in my pocket, it belongs across my face.</a:t>
            </a:r>
          </a:p>
          <a:p>
            <a:pPr algn="l">
              <a:lnSpc>
                <a:spcPts val="5585"/>
              </a:lnSpc>
            </a:pPr>
            <a:endParaRPr lang="en-US" sz="3989">
              <a:solidFill>
                <a:srgbClr val="FBF1EF"/>
              </a:solidFill>
              <a:latin typeface="Glacial Indifference"/>
            </a:endParaRPr>
          </a:p>
          <a:p>
            <a:pPr algn="l">
              <a:lnSpc>
                <a:spcPts val="5585"/>
              </a:lnSpc>
            </a:pPr>
            <a:r>
              <a:rPr lang="en-US" sz="3989">
                <a:solidFill>
                  <a:srgbClr val="FBF1EF"/>
                </a:solidFill>
                <a:latin typeface="Glacial Indifference"/>
              </a:rPr>
              <a:t>I keep it very close at hand, in a most convienient place.</a:t>
            </a:r>
          </a:p>
          <a:p>
            <a:pPr algn="l">
              <a:lnSpc>
                <a:spcPts val="5585"/>
              </a:lnSpc>
            </a:pPr>
            <a:endParaRPr lang="en-US" sz="3989">
              <a:solidFill>
                <a:srgbClr val="FBF1EF"/>
              </a:solidFill>
              <a:latin typeface="Glacial Indifference"/>
            </a:endParaRPr>
          </a:p>
          <a:p>
            <a:pPr algn="l">
              <a:lnSpc>
                <a:spcPts val="5585"/>
              </a:lnSpc>
            </a:pPr>
            <a:r>
              <a:rPr lang="en-US" sz="3989">
                <a:solidFill>
                  <a:srgbClr val="FBF1EF"/>
                </a:solidFill>
                <a:latin typeface="Glacial Indifference"/>
              </a:rPr>
              <a:t>I'm sure you couldn't guess it if you guessed a long, long while.</a:t>
            </a:r>
          </a:p>
          <a:p>
            <a:pPr algn="l">
              <a:lnSpc>
                <a:spcPts val="5585"/>
              </a:lnSpc>
            </a:pPr>
            <a:endParaRPr lang="en-US" sz="3989">
              <a:solidFill>
                <a:srgbClr val="FBF1EF"/>
              </a:solidFill>
              <a:latin typeface="Glacial Indifference"/>
            </a:endParaRPr>
          </a:p>
          <a:p>
            <a:pPr algn="l">
              <a:lnSpc>
                <a:spcPts val="5585"/>
              </a:lnSpc>
            </a:pPr>
            <a:r>
              <a:rPr lang="en-US" sz="3989">
                <a:solidFill>
                  <a:srgbClr val="FBF1EF"/>
                </a:solidFill>
                <a:latin typeface="Glacial Indifference"/>
              </a:rPr>
              <a:t>So I'll take it out and put it on, it's a Great Big Brownie Smile!</a:t>
            </a:r>
          </a:p>
        </p:txBody>
      </p:sp>
      <p:grpSp>
        <p:nvGrpSpPr>
          <p:cNvPr id="7" name="Group 7"/>
          <p:cNvGrpSpPr>
            <a:grpSpLocks noChangeAspect="1"/>
          </p:cNvGrpSpPr>
          <p:nvPr/>
        </p:nvGrpSpPr>
        <p:grpSpPr>
          <a:xfrm>
            <a:off x="16680104" y="355627"/>
            <a:ext cx="2069624" cy="877770"/>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grpSp>
        <p:nvGrpSpPr>
          <p:cNvPr id="9" name="Group 9"/>
          <p:cNvGrpSpPr>
            <a:grpSpLocks noChangeAspect="1"/>
          </p:cNvGrpSpPr>
          <p:nvPr/>
        </p:nvGrpSpPr>
        <p:grpSpPr>
          <a:xfrm>
            <a:off x="6903746" y="8942239"/>
            <a:ext cx="1490428" cy="632121"/>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B175FF"/>
            </a:solid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1E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83160" y="-1234442"/>
            <a:ext cx="3525450" cy="3525450"/>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4" name="Group 4"/>
          <p:cNvGrpSpPr>
            <a:grpSpLocks noChangeAspect="1"/>
          </p:cNvGrpSpPr>
          <p:nvPr/>
        </p:nvGrpSpPr>
        <p:grpSpPr>
          <a:xfrm>
            <a:off x="15745710" y="7928608"/>
            <a:ext cx="3525450" cy="3525450"/>
            <a:chOff x="0" y="0"/>
            <a:chExt cx="2787650" cy="2787650"/>
          </a:xfrm>
        </p:grpSpPr>
        <p:sp>
          <p:nvSpPr>
            <p:cNvPr id="5"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6" name="Group 6"/>
          <p:cNvGrpSpPr/>
          <p:nvPr/>
        </p:nvGrpSpPr>
        <p:grpSpPr>
          <a:xfrm>
            <a:off x="2702447" y="2014469"/>
            <a:ext cx="6325447" cy="632544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1674"/>
            </a:solidFill>
          </p:spPr>
        </p:sp>
      </p:grpSp>
      <p:grpSp>
        <p:nvGrpSpPr>
          <p:cNvPr id="8" name="Group 8"/>
          <p:cNvGrpSpPr/>
          <p:nvPr/>
        </p:nvGrpSpPr>
        <p:grpSpPr>
          <a:xfrm>
            <a:off x="9260106" y="1947084"/>
            <a:ext cx="6325447" cy="6325447"/>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D1674"/>
            </a:solidFill>
          </p:spPr>
        </p:sp>
      </p:grpSp>
      <p:grpSp>
        <p:nvGrpSpPr>
          <p:cNvPr id="10" name="Group 10"/>
          <p:cNvGrpSpPr>
            <a:grpSpLocks noChangeAspect="1"/>
          </p:cNvGrpSpPr>
          <p:nvPr/>
        </p:nvGrpSpPr>
        <p:grpSpPr>
          <a:xfrm>
            <a:off x="16956939" y="911347"/>
            <a:ext cx="2114946" cy="896992"/>
            <a:chOff x="0" y="0"/>
            <a:chExt cx="2527300" cy="1071880"/>
          </a:xfrm>
        </p:grpSpPr>
        <p:sp>
          <p:nvSpPr>
            <p:cNvPr id="11" name="Freeform 1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2D1674"/>
            </a:solidFill>
          </p:spPr>
        </p:sp>
      </p:grpSp>
      <p:grpSp>
        <p:nvGrpSpPr>
          <p:cNvPr id="12" name="Group 12"/>
          <p:cNvGrpSpPr>
            <a:grpSpLocks noChangeAspect="1"/>
          </p:cNvGrpSpPr>
          <p:nvPr/>
        </p:nvGrpSpPr>
        <p:grpSpPr>
          <a:xfrm>
            <a:off x="-402885" y="8504161"/>
            <a:ext cx="2114946" cy="896992"/>
            <a:chOff x="0" y="0"/>
            <a:chExt cx="2527300" cy="1071880"/>
          </a:xfrm>
        </p:grpSpPr>
        <p:sp>
          <p:nvSpPr>
            <p:cNvPr id="13" name="Freeform 13"/>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2D1674"/>
            </a:solidFill>
          </p:spPr>
        </p:sp>
      </p:grpSp>
      <p:grpSp>
        <p:nvGrpSpPr>
          <p:cNvPr id="14" name="Group 14"/>
          <p:cNvGrpSpPr>
            <a:grpSpLocks noChangeAspect="1"/>
          </p:cNvGrpSpPr>
          <p:nvPr/>
        </p:nvGrpSpPr>
        <p:grpSpPr>
          <a:xfrm>
            <a:off x="9144000" y="1715455"/>
            <a:ext cx="6557103" cy="6557076"/>
            <a:chOff x="0" y="0"/>
            <a:chExt cx="6350000" cy="6349975"/>
          </a:xfrm>
        </p:grpSpPr>
        <p:sp>
          <p:nvSpPr>
            <p:cNvPr id="15" name="Freeform 1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b="-58527"/>
              </a:stretch>
            </a:blipFill>
          </p:spPr>
        </p:sp>
      </p:grpSp>
      <p:sp>
        <p:nvSpPr>
          <p:cNvPr id="16" name="TextBox 16"/>
          <p:cNvSpPr txBox="1"/>
          <p:nvPr/>
        </p:nvSpPr>
        <p:spPr>
          <a:xfrm>
            <a:off x="3682157" y="2388198"/>
            <a:ext cx="4366026" cy="5490845"/>
          </a:xfrm>
          <a:prstGeom prst="rect">
            <a:avLst/>
          </a:prstGeom>
        </p:spPr>
        <p:txBody>
          <a:bodyPr lIns="0" tIns="0" rIns="0" bIns="0" rtlCol="0" anchor="t">
            <a:spAutoFit/>
          </a:bodyPr>
          <a:lstStyle/>
          <a:p>
            <a:pPr algn="ctr">
              <a:lnSpc>
                <a:spcPts val="6160"/>
              </a:lnSpc>
            </a:pPr>
            <a:r>
              <a:rPr lang="en-US" sz="5600">
                <a:solidFill>
                  <a:srgbClr val="FBF1EF"/>
                </a:solidFill>
                <a:latin typeface="Sensei"/>
              </a:rPr>
              <a:t>You've earned the My Family Story Badge! See you next time,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4BB0AF-09C5-4A33-903B-4E6938213D8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016288" y="8943976"/>
            <a:ext cx="1851582" cy="1019108"/>
          </a:xfrm>
          <a:prstGeom prst="rect">
            <a:avLst/>
          </a:prstGeom>
        </p:spPr>
      </p:pic>
      <p:graphicFrame>
        <p:nvGraphicFramePr>
          <p:cNvPr id="11" name="Table 7">
            <a:extLst>
              <a:ext uri="{FF2B5EF4-FFF2-40B4-BE49-F238E27FC236}">
                <a16:creationId xmlns:a16="http://schemas.microsoft.com/office/drawing/2014/main" id="{89E72CE7-50D5-43C4-B9F6-64FA232553D8}"/>
              </a:ext>
            </a:extLst>
          </p:cNvPr>
          <p:cNvGraphicFramePr>
            <a:graphicFrameLocks noGrp="1"/>
          </p:cNvGraphicFramePr>
          <p:nvPr>
            <p:extLst>
              <p:ext uri="{D42A27DB-BD31-4B8C-83A1-F6EECF244321}">
                <p14:modId xmlns:p14="http://schemas.microsoft.com/office/powerpoint/2010/main" val="3952299628"/>
              </p:ext>
            </p:extLst>
          </p:nvPr>
        </p:nvGraphicFramePr>
        <p:xfrm>
          <a:off x="826873" y="1451297"/>
          <a:ext cx="13676528" cy="7955527"/>
        </p:xfrm>
        <a:graphic>
          <a:graphicData uri="http://schemas.openxmlformats.org/drawingml/2006/table">
            <a:tbl>
              <a:tblPr firstRow="1" bandRow="1">
                <a:tableStyleId>{2A488322-F2BA-4B5B-9748-0D474271808F}</a:tableStyleId>
              </a:tblPr>
              <a:tblGrid>
                <a:gridCol w="3345217">
                  <a:extLst>
                    <a:ext uri="{9D8B030D-6E8A-4147-A177-3AD203B41FA5}">
                      <a16:colId xmlns:a16="http://schemas.microsoft.com/office/drawing/2014/main" val="1242521794"/>
                    </a:ext>
                  </a:extLst>
                </a:gridCol>
                <a:gridCol w="2530397">
                  <a:extLst>
                    <a:ext uri="{9D8B030D-6E8A-4147-A177-3AD203B41FA5}">
                      <a16:colId xmlns:a16="http://schemas.microsoft.com/office/drawing/2014/main" val="63581806"/>
                    </a:ext>
                  </a:extLst>
                </a:gridCol>
                <a:gridCol w="1549538">
                  <a:extLst>
                    <a:ext uri="{9D8B030D-6E8A-4147-A177-3AD203B41FA5}">
                      <a16:colId xmlns:a16="http://schemas.microsoft.com/office/drawing/2014/main" val="4280422626"/>
                    </a:ext>
                  </a:extLst>
                </a:gridCol>
                <a:gridCol w="6251376">
                  <a:extLst>
                    <a:ext uri="{9D8B030D-6E8A-4147-A177-3AD203B41FA5}">
                      <a16:colId xmlns:a16="http://schemas.microsoft.com/office/drawing/2014/main" val="206874201"/>
                    </a:ext>
                  </a:extLst>
                </a:gridCol>
              </a:tblGrid>
              <a:tr h="559047">
                <a:tc>
                  <a:txBody>
                    <a:bodyPr/>
                    <a:lstStyle/>
                    <a:p>
                      <a:r>
                        <a:rPr lang="en-US" sz="2800" dirty="0">
                          <a:latin typeface="Trefoil Sans Medium"/>
                        </a:rPr>
                        <a:t>Activity</a:t>
                      </a:r>
                      <a:endParaRPr lang="en-US" sz="2800" dirty="0">
                        <a:solidFill>
                          <a:schemeClr val="bg1"/>
                        </a:solidFill>
                        <a:latin typeface="Trefoil Sans Medium"/>
                      </a:endParaRPr>
                    </a:p>
                  </a:txBody>
                  <a:tcPr marL="137160" marR="13716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A64F"/>
                    </a:solidFill>
                  </a:tcPr>
                </a:tc>
                <a:tc>
                  <a:txBody>
                    <a:bodyPr/>
                    <a:lstStyle/>
                    <a:p>
                      <a:r>
                        <a:rPr lang="en-US" sz="2800" dirty="0">
                          <a:solidFill>
                            <a:schemeClr val="bg1"/>
                          </a:solidFill>
                          <a:latin typeface="Trefoil Sans Medium"/>
                        </a:rPr>
                        <a:t>Slide Number</a:t>
                      </a:r>
                    </a:p>
                  </a:txBody>
                  <a:tcPr marL="137160" marR="13716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A64F"/>
                    </a:solidFill>
                  </a:tcPr>
                </a:tc>
                <a:tc>
                  <a:txBody>
                    <a:bodyPr/>
                    <a:lstStyle/>
                    <a:p>
                      <a:r>
                        <a:rPr lang="en-US" sz="2800" dirty="0">
                          <a:solidFill>
                            <a:schemeClr val="bg1"/>
                          </a:solidFill>
                          <a:latin typeface="Trefoil Sans Medium"/>
                        </a:rPr>
                        <a:t>Time</a:t>
                      </a:r>
                    </a:p>
                  </a:txBody>
                  <a:tcPr marL="137160" marR="13716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A64F"/>
                    </a:solidFill>
                  </a:tcPr>
                </a:tc>
                <a:tc>
                  <a:txBody>
                    <a:bodyPr/>
                    <a:lstStyle/>
                    <a:p>
                      <a:r>
                        <a:rPr lang="en-US" sz="2800" dirty="0">
                          <a:latin typeface="Trefoil Sans Medium"/>
                        </a:rPr>
                        <a:t>Notes</a:t>
                      </a:r>
                      <a:endParaRPr lang="en-US" sz="2800" dirty="0">
                        <a:solidFill>
                          <a:schemeClr val="bg1"/>
                        </a:solidFill>
                        <a:latin typeface="Trefoil Sans Medium"/>
                      </a:endParaRPr>
                    </a:p>
                  </a:txBody>
                  <a:tcPr marL="137160" marR="137160" marT="68580" marB="685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A64F"/>
                    </a:solidFill>
                  </a:tcPr>
                </a:tc>
                <a:extLst>
                  <a:ext uri="{0D108BD9-81ED-4DB2-BD59-A6C34878D82A}">
                    <a16:rowId xmlns:a16="http://schemas.microsoft.com/office/drawing/2014/main" val="803833714"/>
                  </a:ext>
                </a:extLst>
              </a:tr>
              <a:tr h="770027">
                <a:tc>
                  <a:txBody>
                    <a:bodyPr/>
                    <a:lstStyle/>
                    <a:p>
                      <a:r>
                        <a:rPr lang="en-US" sz="2100" dirty="0">
                          <a:solidFill>
                            <a:schemeClr val="tx1"/>
                          </a:solidFill>
                          <a:latin typeface="Trefoil Sans"/>
                        </a:rPr>
                        <a:t>Intro/Promise &amp; Law</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Slide 3 – 5</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3645596"/>
                  </a:ext>
                </a:extLst>
              </a:tr>
              <a:tr h="770027">
                <a:tc>
                  <a:txBody>
                    <a:bodyPr/>
                    <a:lstStyle/>
                    <a:p>
                      <a:r>
                        <a:rPr lang="en-US" sz="2100" dirty="0">
                          <a:solidFill>
                            <a:schemeClr val="tx1"/>
                          </a:solidFill>
                          <a:latin typeface="Trefoil Sans"/>
                        </a:rPr>
                        <a:t>Icebreaker</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Slide 6</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4873085"/>
                  </a:ext>
                </a:extLst>
              </a:tr>
              <a:tr h="826283">
                <a:tc>
                  <a:txBody>
                    <a:bodyPr/>
                    <a:lstStyle/>
                    <a:p>
                      <a:r>
                        <a:rPr lang="en-US" sz="2100" dirty="0">
                          <a:solidFill>
                            <a:schemeClr val="tx1"/>
                          </a:solidFill>
                          <a:latin typeface="Trefoil Sans"/>
                        </a:rPr>
                        <a:t>Who’s in Your Family?</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Slide 7</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478359"/>
                  </a:ext>
                </a:extLst>
              </a:tr>
              <a:tr h="826283">
                <a:tc>
                  <a:txBody>
                    <a:bodyPr/>
                    <a:lstStyle/>
                    <a:p>
                      <a:r>
                        <a:rPr lang="en-US" sz="2100" dirty="0">
                          <a:solidFill>
                            <a:schemeClr val="tx1"/>
                          </a:solidFill>
                          <a:latin typeface="Trefoil Sans"/>
                        </a:rPr>
                        <a:t>Read Todd Parr’s </a:t>
                      </a:r>
                      <a:r>
                        <a:rPr lang="en-US" sz="2100" i="1" dirty="0">
                          <a:solidFill>
                            <a:schemeClr val="tx1"/>
                          </a:solidFill>
                          <a:latin typeface="Trefoil Sans"/>
                        </a:rPr>
                        <a:t>The Family Book</a:t>
                      </a:r>
                      <a:endParaRPr lang="en-US" sz="2100" dirty="0">
                        <a:solidFill>
                          <a:schemeClr val="tx1"/>
                        </a:solidFill>
                        <a:latin typeface="Trefoil Sans"/>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Slide 8</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5629778"/>
                  </a:ext>
                </a:extLst>
              </a:tr>
              <a:tr h="1087875">
                <a:tc>
                  <a:txBody>
                    <a:bodyPr/>
                    <a:lstStyle/>
                    <a:p>
                      <a:r>
                        <a:rPr lang="en-US" sz="2100" dirty="0">
                          <a:solidFill>
                            <a:schemeClr val="tx1"/>
                          </a:solidFill>
                          <a:latin typeface="Trefoil Sans"/>
                        </a:rPr>
                        <a:t>Family Tree/Picture</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Slides 9 – 12</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10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Pick one activity from slides 10 – 12 to complete with your girls. Draw your own family tree/picture to share with girls prior to the meeting.</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215156"/>
                  </a:ext>
                </a:extLst>
              </a:tr>
              <a:tr h="770578">
                <a:tc>
                  <a:txBody>
                    <a:bodyPr/>
                    <a:lstStyle/>
                    <a:p>
                      <a:r>
                        <a:rPr lang="en-US" sz="2100" dirty="0">
                          <a:solidFill>
                            <a:schemeClr val="tx1"/>
                          </a:solidFill>
                          <a:latin typeface="Trefoil Sans"/>
                        </a:rPr>
                        <a:t>Family Recipes</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Slide 13 – 14</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10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Send the recipe card template to families to print out and complete before the meeting.</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7890681"/>
                  </a:ext>
                </a:extLst>
              </a:tr>
              <a:tr h="770578">
                <a:tc>
                  <a:txBody>
                    <a:bodyPr/>
                    <a:lstStyle/>
                    <a:p>
                      <a:r>
                        <a:rPr lang="en-US" sz="2100" dirty="0">
                          <a:solidFill>
                            <a:schemeClr val="tx1"/>
                          </a:solidFill>
                          <a:latin typeface="Trefoil Sans"/>
                        </a:rPr>
                        <a:t>Family Object Show &amp; Tell</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Slide 15</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10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Have girls bring a special family object to the meeting to share with the group.</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543495"/>
                  </a:ext>
                </a:extLst>
              </a:tr>
              <a:tr h="770578">
                <a:tc>
                  <a:txBody>
                    <a:bodyPr/>
                    <a:lstStyle/>
                    <a:p>
                      <a:r>
                        <a:rPr lang="en-US" sz="2100" dirty="0">
                          <a:solidFill>
                            <a:schemeClr val="tx1"/>
                          </a:solidFill>
                          <a:latin typeface="Trefoil Sans"/>
                        </a:rPr>
                        <a:t>Write to a Family Member</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Slide 16</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Depending on time, girls can complete this step on their own or during the meeting.</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528664"/>
                  </a:ext>
                </a:extLst>
              </a:tr>
              <a:tr h="770027">
                <a:tc>
                  <a:txBody>
                    <a:bodyPr/>
                    <a:lstStyle/>
                    <a:p>
                      <a:r>
                        <a:rPr lang="en-US" sz="2100" dirty="0">
                          <a:solidFill>
                            <a:schemeClr val="tx1"/>
                          </a:solidFill>
                          <a:latin typeface="Trefoil Sans"/>
                        </a:rPr>
                        <a:t>Closing</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Slide 17 – 18</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100" dirty="0">
                          <a:solidFill>
                            <a:schemeClr val="tx1"/>
                          </a:solidFill>
                          <a:latin typeface="Trefoil Sans"/>
                        </a:rPr>
                        <a:t>5 min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100">
                        <a:solidFill>
                          <a:schemeClr val="tx1"/>
                        </a:solidFill>
                        <a:latin typeface="Trefoil Sans" panose="00000500000000000000" pitchFamily="50"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692502"/>
                  </a:ext>
                </a:extLst>
              </a:tr>
            </a:tbl>
          </a:graphicData>
        </a:graphic>
      </p:graphicFrame>
      <p:sp>
        <p:nvSpPr>
          <p:cNvPr id="14" name="TextBox 13">
            <a:extLst>
              <a:ext uri="{FF2B5EF4-FFF2-40B4-BE49-F238E27FC236}">
                <a16:creationId xmlns:a16="http://schemas.microsoft.com/office/drawing/2014/main" id="{62521962-B303-47E6-AEB4-01EE8288013A}"/>
              </a:ext>
            </a:extLst>
          </p:cNvPr>
          <p:cNvSpPr txBox="1"/>
          <p:nvPr/>
        </p:nvSpPr>
        <p:spPr>
          <a:xfrm>
            <a:off x="651667" y="584389"/>
            <a:ext cx="14208921" cy="646331"/>
          </a:xfrm>
          <a:prstGeom prst="rect">
            <a:avLst/>
          </a:prstGeom>
          <a:noFill/>
        </p:spPr>
        <p:txBody>
          <a:bodyPr wrap="square" rtlCol="0">
            <a:spAutoFit/>
          </a:bodyPr>
          <a:lstStyle/>
          <a:p>
            <a:pPr defTabSz="1371600"/>
            <a:r>
              <a:rPr lang="en-US" sz="3600" b="1">
                <a:solidFill>
                  <a:srgbClr val="03A64F"/>
                </a:solidFill>
                <a:latin typeface="Trefoil Sans" panose="00000500000000000000" pitchFamily="50" charset="0"/>
              </a:rPr>
              <a:t>Brownie My Family Story Badge Virtual Meeting Overview</a:t>
            </a:r>
            <a:endParaRPr lang="en-US" sz="3600">
              <a:solidFill>
                <a:prstClr val="black"/>
              </a:solidFill>
              <a:latin typeface="Calibri" panose="020F0502020204030204"/>
            </a:endParaRPr>
          </a:p>
        </p:txBody>
      </p:sp>
    </p:spTree>
    <p:extLst>
      <p:ext uri="{BB962C8B-B14F-4D97-AF65-F5344CB8AC3E}">
        <p14:creationId xmlns:p14="http://schemas.microsoft.com/office/powerpoint/2010/main" val="351021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10415" y="-2569279"/>
            <a:ext cx="4229887" cy="4229887"/>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4" name="Group 4"/>
          <p:cNvGrpSpPr>
            <a:grpSpLocks noChangeAspect="1"/>
          </p:cNvGrpSpPr>
          <p:nvPr/>
        </p:nvGrpSpPr>
        <p:grpSpPr>
          <a:xfrm>
            <a:off x="17333643" y="963216"/>
            <a:ext cx="1490428" cy="632121"/>
            <a:chOff x="0" y="0"/>
            <a:chExt cx="2527300" cy="1071880"/>
          </a:xfrm>
        </p:grpSpPr>
        <p:sp>
          <p:nvSpPr>
            <p:cNvPr id="5" name="Freeform 5"/>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sp>
        <p:nvSpPr>
          <p:cNvPr id="6" name="TextBox 6"/>
          <p:cNvSpPr txBox="1"/>
          <p:nvPr/>
        </p:nvSpPr>
        <p:spPr>
          <a:xfrm>
            <a:off x="2829834" y="4991283"/>
            <a:ext cx="12628333" cy="3143250"/>
          </a:xfrm>
          <a:prstGeom prst="rect">
            <a:avLst/>
          </a:prstGeom>
        </p:spPr>
        <p:txBody>
          <a:bodyPr lIns="0" tIns="0" rIns="0" bIns="0" rtlCol="0" anchor="t">
            <a:spAutoFit/>
          </a:bodyPr>
          <a:lstStyle/>
          <a:p>
            <a:pPr algn="ctr">
              <a:lnSpc>
                <a:spcPts val="12000"/>
              </a:lnSpc>
            </a:pPr>
            <a:r>
              <a:rPr lang="en-US" sz="12000" spc="-359">
                <a:solidFill>
                  <a:srgbClr val="B175FF"/>
                </a:solidFill>
                <a:latin typeface="Sensei"/>
              </a:rPr>
              <a:t>Brownie My Family Story Badge</a:t>
            </a:r>
          </a:p>
        </p:txBody>
      </p:sp>
      <p:sp>
        <p:nvSpPr>
          <p:cNvPr id="7" name="TextBox 7"/>
          <p:cNvSpPr txBox="1"/>
          <p:nvPr/>
        </p:nvSpPr>
        <p:spPr>
          <a:xfrm>
            <a:off x="2829834" y="8353342"/>
            <a:ext cx="12628333" cy="546100"/>
          </a:xfrm>
          <a:prstGeom prst="rect">
            <a:avLst/>
          </a:prstGeom>
        </p:spPr>
        <p:txBody>
          <a:bodyPr lIns="0" tIns="0" rIns="0" bIns="0" rtlCol="0" anchor="t">
            <a:spAutoFit/>
          </a:bodyPr>
          <a:lstStyle/>
          <a:p>
            <a:pPr algn="ctr">
              <a:lnSpc>
                <a:spcPts val="4320"/>
              </a:lnSpc>
            </a:pPr>
            <a:r>
              <a:rPr lang="en-US" sz="3600" dirty="0">
                <a:solidFill>
                  <a:srgbClr val="FBF1EF"/>
                </a:solidFill>
                <a:latin typeface="Trefoil Sans"/>
              </a:rPr>
              <a:t>Girl Scouts River Valleys</a:t>
            </a:r>
          </a:p>
        </p:txBody>
      </p:sp>
      <p:grpSp>
        <p:nvGrpSpPr>
          <p:cNvPr id="8" name="Group 8"/>
          <p:cNvGrpSpPr>
            <a:grpSpLocks noChangeAspect="1"/>
          </p:cNvGrpSpPr>
          <p:nvPr/>
        </p:nvGrpSpPr>
        <p:grpSpPr>
          <a:xfrm>
            <a:off x="14668528" y="8626392"/>
            <a:ext cx="4229887" cy="4229887"/>
            <a:chOff x="0" y="0"/>
            <a:chExt cx="2787650" cy="2787650"/>
          </a:xfrm>
        </p:grpSpPr>
        <p:sp>
          <p:nvSpPr>
            <p:cNvPr id="9" name="Freeform 9"/>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10" name="Group 10"/>
          <p:cNvGrpSpPr>
            <a:grpSpLocks noChangeAspect="1"/>
          </p:cNvGrpSpPr>
          <p:nvPr/>
        </p:nvGrpSpPr>
        <p:grpSpPr>
          <a:xfrm>
            <a:off x="-536071" y="8691663"/>
            <a:ext cx="1490428" cy="632121"/>
            <a:chOff x="0" y="0"/>
            <a:chExt cx="2527300" cy="1071880"/>
          </a:xfrm>
        </p:grpSpPr>
        <p:sp>
          <p:nvSpPr>
            <p:cNvPr id="11" name="Freeform 1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grpSp>
        <p:nvGrpSpPr>
          <p:cNvPr id="12" name="Group 12"/>
          <p:cNvGrpSpPr>
            <a:grpSpLocks noChangeAspect="1"/>
          </p:cNvGrpSpPr>
          <p:nvPr/>
        </p:nvGrpSpPr>
        <p:grpSpPr>
          <a:xfrm>
            <a:off x="7548648" y="1028700"/>
            <a:ext cx="3190704" cy="3190692"/>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9351" t="-24180" r="-26283" b="-10350"/>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 name="AutoShape 2"/>
          <p:cNvSpPr/>
          <p:nvPr/>
        </p:nvSpPr>
        <p:spPr>
          <a:xfrm>
            <a:off x="-547041" y="-573575"/>
            <a:ext cx="8196001" cy="11434151"/>
          </a:xfrm>
          <a:prstGeom prst="rect">
            <a:avLst/>
          </a:prstGeom>
          <a:solidFill>
            <a:srgbClr val="FBF1EF"/>
          </a:solidFill>
        </p:spPr>
      </p:sp>
      <p:grpSp>
        <p:nvGrpSpPr>
          <p:cNvPr id="3" name="Group 3"/>
          <p:cNvGrpSpPr>
            <a:grpSpLocks noChangeAspect="1"/>
          </p:cNvGrpSpPr>
          <p:nvPr/>
        </p:nvGrpSpPr>
        <p:grpSpPr>
          <a:xfrm>
            <a:off x="-232212" y="-1602264"/>
            <a:ext cx="3051232" cy="3051232"/>
            <a:chOff x="0" y="0"/>
            <a:chExt cx="2787650" cy="2787650"/>
          </a:xfrm>
        </p:grpSpPr>
        <p:sp>
          <p:nvSpPr>
            <p:cNvPr id="4"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sp>
        <p:nvSpPr>
          <p:cNvPr id="5" name="TextBox 5"/>
          <p:cNvSpPr txBox="1"/>
          <p:nvPr/>
        </p:nvSpPr>
        <p:spPr>
          <a:xfrm>
            <a:off x="837173" y="1966940"/>
            <a:ext cx="5948341" cy="5828030"/>
          </a:xfrm>
          <a:prstGeom prst="rect">
            <a:avLst/>
          </a:prstGeom>
        </p:spPr>
        <p:txBody>
          <a:bodyPr lIns="0" tIns="0" rIns="0" bIns="0" rtlCol="0" anchor="t">
            <a:spAutoFit/>
          </a:bodyPr>
          <a:lstStyle/>
          <a:p>
            <a:pPr>
              <a:lnSpc>
                <a:spcPts val="11440"/>
              </a:lnSpc>
            </a:pPr>
            <a:r>
              <a:rPr lang="en-US" sz="10400">
                <a:solidFill>
                  <a:srgbClr val="2D1674"/>
                </a:solidFill>
                <a:latin typeface="Sensei"/>
              </a:rPr>
              <a:t>SAY THE</a:t>
            </a:r>
          </a:p>
          <a:p>
            <a:pPr algn="l">
              <a:lnSpc>
                <a:spcPts val="11440"/>
              </a:lnSpc>
            </a:pPr>
            <a:r>
              <a:rPr lang="en-US" sz="10400">
                <a:solidFill>
                  <a:srgbClr val="2D1674"/>
                </a:solidFill>
                <a:latin typeface="Sensei"/>
              </a:rPr>
              <a:t>GIRL SCOUT PROMISE</a:t>
            </a:r>
          </a:p>
        </p:txBody>
      </p:sp>
      <p:sp>
        <p:nvSpPr>
          <p:cNvPr id="6" name="TextBox 6"/>
          <p:cNvSpPr txBox="1"/>
          <p:nvPr/>
        </p:nvSpPr>
        <p:spPr>
          <a:xfrm>
            <a:off x="8783089" y="3852545"/>
            <a:ext cx="8476211" cy="2515235"/>
          </a:xfrm>
          <a:prstGeom prst="rect">
            <a:avLst/>
          </a:prstGeom>
        </p:spPr>
        <p:txBody>
          <a:bodyPr lIns="0" tIns="0" rIns="0" bIns="0" rtlCol="0" anchor="t">
            <a:spAutoFit/>
          </a:bodyPr>
          <a:lstStyle/>
          <a:p>
            <a:pPr algn="l">
              <a:lnSpc>
                <a:spcPts val="5040"/>
              </a:lnSpc>
            </a:pPr>
            <a:r>
              <a:rPr lang="en-US" sz="3600">
                <a:solidFill>
                  <a:srgbClr val="FBF1EF"/>
                </a:solidFill>
                <a:latin typeface="Glacial Indifference"/>
              </a:rPr>
              <a:t>On my honor, I will try:</a:t>
            </a:r>
          </a:p>
          <a:p>
            <a:pPr lvl="1">
              <a:lnSpc>
                <a:spcPts val="5040"/>
              </a:lnSpc>
            </a:pPr>
            <a:r>
              <a:rPr lang="en-US" sz="3600">
                <a:solidFill>
                  <a:srgbClr val="FBF1EF"/>
                </a:solidFill>
                <a:latin typeface="Glacial Indifference"/>
              </a:rPr>
              <a:t>To serve God* and my country,</a:t>
            </a:r>
          </a:p>
          <a:p>
            <a:pPr lvl="1">
              <a:lnSpc>
                <a:spcPts val="5040"/>
              </a:lnSpc>
            </a:pPr>
            <a:r>
              <a:rPr lang="en-US" sz="3600">
                <a:solidFill>
                  <a:srgbClr val="FBF1EF"/>
                </a:solidFill>
                <a:latin typeface="Glacial Indifference"/>
              </a:rPr>
              <a:t>To help people at all times,</a:t>
            </a:r>
          </a:p>
          <a:p>
            <a:pPr lvl="1">
              <a:lnSpc>
                <a:spcPts val="5040"/>
              </a:lnSpc>
            </a:pPr>
            <a:r>
              <a:rPr lang="en-US" sz="3600">
                <a:solidFill>
                  <a:srgbClr val="FBF1EF"/>
                </a:solidFill>
                <a:latin typeface="Glacial Indifference"/>
              </a:rPr>
              <a:t>And to live by the Girl Scout Law.</a:t>
            </a:r>
          </a:p>
        </p:txBody>
      </p:sp>
      <p:grpSp>
        <p:nvGrpSpPr>
          <p:cNvPr id="7" name="Group 7"/>
          <p:cNvGrpSpPr>
            <a:grpSpLocks noChangeAspect="1"/>
          </p:cNvGrpSpPr>
          <p:nvPr/>
        </p:nvGrpSpPr>
        <p:grpSpPr>
          <a:xfrm>
            <a:off x="17333643" y="963216"/>
            <a:ext cx="1490428" cy="632121"/>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grpSp>
        <p:nvGrpSpPr>
          <p:cNvPr id="9" name="Group 9"/>
          <p:cNvGrpSpPr>
            <a:grpSpLocks noChangeAspect="1"/>
          </p:cNvGrpSpPr>
          <p:nvPr/>
        </p:nvGrpSpPr>
        <p:grpSpPr>
          <a:xfrm>
            <a:off x="6903746" y="8942239"/>
            <a:ext cx="1490428" cy="632121"/>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B175FF"/>
            </a:solidFill>
          </p:spPr>
        </p:sp>
      </p:grpSp>
      <p:sp>
        <p:nvSpPr>
          <p:cNvPr id="11" name="TextBox 11"/>
          <p:cNvSpPr txBox="1"/>
          <p:nvPr/>
        </p:nvSpPr>
        <p:spPr>
          <a:xfrm>
            <a:off x="8783089" y="8211354"/>
            <a:ext cx="8476211" cy="730885"/>
          </a:xfrm>
          <a:prstGeom prst="rect">
            <a:avLst/>
          </a:prstGeom>
        </p:spPr>
        <p:txBody>
          <a:bodyPr lIns="0" tIns="0" rIns="0" bIns="0" rtlCol="0" anchor="t">
            <a:spAutoFit/>
          </a:bodyPr>
          <a:lstStyle/>
          <a:p>
            <a:pPr algn="l">
              <a:lnSpc>
                <a:spcPts val="2940"/>
              </a:lnSpc>
            </a:pPr>
            <a:r>
              <a:rPr lang="en-US" sz="2100">
                <a:solidFill>
                  <a:srgbClr val="FBF1EF"/>
                </a:solidFill>
                <a:latin typeface="Glacial Indifference Italics"/>
              </a:rPr>
              <a:t>*Members may substitute for the word God in accordance with their own spiritual beliefs.​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 name="AutoShape 2"/>
          <p:cNvSpPr/>
          <p:nvPr/>
        </p:nvSpPr>
        <p:spPr>
          <a:xfrm>
            <a:off x="-547041" y="-573575"/>
            <a:ext cx="8196001" cy="11434151"/>
          </a:xfrm>
          <a:prstGeom prst="rect">
            <a:avLst/>
          </a:prstGeom>
          <a:solidFill>
            <a:srgbClr val="FBF1EF"/>
          </a:solidFill>
        </p:spPr>
      </p:sp>
      <p:grpSp>
        <p:nvGrpSpPr>
          <p:cNvPr id="3" name="Group 3"/>
          <p:cNvGrpSpPr>
            <a:grpSpLocks noChangeAspect="1"/>
          </p:cNvGrpSpPr>
          <p:nvPr/>
        </p:nvGrpSpPr>
        <p:grpSpPr>
          <a:xfrm>
            <a:off x="-232212" y="-1602264"/>
            <a:ext cx="3051232" cy="3051232"/>
            <a:chOff x="0" y="0"/>
            <a:chExt cx="2787650" cy="2787650"/>
          </a:xfrm>
        </p:grpSpPr>
        <p:sp>
          <p:nvSpPr>
            <p:cNvPr id="4"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sp>
        <p:nvSpPr>
          <p:cNvPr id="5" name="TextBox 5"/>
          <p:cNvSpPr txBox="1"/>
          <p:nvPr/>
        </p:nvSpPr>
        <p:spPr>
          <a:xfrm>
            <a:off x="837173" y="2690840"/>
            <a:ext cx="5948341" cy="4380230"/>
          </a:xfrm>
          <a:prstGeom prst="rect">
            <a:avLst/>
          </a:prstGeom>
        </p:spPr>
        <p:txBody>
          <a:bodyPr lIns="0" tIns="0" rIns="0" bIns="0" rtlCol="0" anchor="t">
            <a:spAutoFit/>
          </a:bodyPr>
          <a:lstStyle/>
          <a:p>
            <a:pPr>
              <a:lnSpc>
                <a:spcPts val="11440"/>
              </a:lnSpc>
            </a:pPr>
            <a:r>
              <a:rPr lang="en-US" sz="10400">
                <a:solidFill>
                  <a:srgbClr val="2D1674"/>
                </a:solidFill>
                <a:latin typeface="Sensei"/>
              </a:rPr>
              <a:t>SAY THE</a:t>
            </a:r>
          </a:p>
          <a:p>
            <a:pPr algn="l">
              <a:lnSpc>
                <a:spcPts val="11440"/>
              </a:lnSpc>
            </a:pPr>
            <a:r>
              <a:rPr lang="en-US" sz="10400">
                <a:solidFill>
                  <a:srgbClr val="2D1674"/>
                </a:solidFill>
                <a:latin typeface="Sensei"/>
              </a:rPr>
              <a:t>GIRL SCOUT LAW</a:t>
            </a:r>
          </a:p>
        </p:txBody>
      </p:sp>
      <p:sp>
        <p:nvSpPr>
          <p:cNvPr id="6" name="TextBox 6"/>
          <p:cNvSpPr txBox="1"/>
          <p:nvPr/>
        </p:nvSpPr>
        <p:spPr>
          <a:xfrm>
            <a:off x="8783089" y="1312545"/>
            <a:ext cx="8476211" cy="7595235"/>
          </a:xfrm>
          <a:prstGeom prst="rect">
            <a:avLst/>
          </a:prstGeom>
        </p:spPr>
        <p:txBody>
          <a:bodyPr lIns="0" tIns="0" rIns="0" bIns="0" rtlCol="0" anchor="t">
            <a:spAutoFit/>
          </a:bodyPr>
          <a:lstStyle/>
          <a:p>
            <a:pPr>
              <a:lnSpc>
                <a:spcPts val="5040"/>
              </a:lnSpc>
            </a:pPr>
            <a:r>
              <a:rPr lang="en-US" sz="3600">
                <a:solidFill>
                  <a:srgbClr val="FBF1EF"/>
                </a:solidFill>
                <a:latin typeface="Glacial Indifference"/>
              </a:rPr>
              <a:t>I</a:t>
            </a:r>
            <a:r>
              <a:rPr lang="en-US" sz="3600">
                <a:solidFill>
                  <a:srgbClr val="FBF1EF"/>
                </a:solidFill>
                <a:latin typeface="Glacial Indifference Italics"/>
              </a:rPr>
              <a:t> will do my best to be</a:t>
            </a:r>
          </a:p>
          <a:p>
            <a:pPr lvl="1">
              <a:lnSpc>
                <a:spcPts val="5040"/>
              </a:lnSpc>
            </a:pPr>
            <a:r>
              <a:rPr lang="en-US" sz="3600">
                <a:solidFill>
                  <a:srgbClr val="FBF1EF"/>
                </a:solidFill>
                <a:latin typeface="Glacial Indifference"/>
              </a:rPr>
              <a:t>honest and fair,</a:t>
            </a:r>
          </a:p>
          <a:p>
            <a:pPr lvl="1">
              <a:lnSpc>
                <a:spcPts val="5040"/>
              </a:lnSpc>
            </a:pPr>
            <a:r>
              <a:rPr lang="en-US" sz="3600">
                <a:solidFill>
                  <a:srgbClr val="FBF1EF"/>
                </a:solidFill>
                <a:latin typeface="Glacial Indifference"/>
              </a:rPr>
              <a:t>friendly and helpful,</a:t>
            </a:r>
          </a:p>
          <a:p>
            <a:pPr lvl="1">
              <a:lnSpc>
                <a:spcPts val="5040"/>
              </a:lnSpc>
            </a:pPr>
            <a:r>
              <a:rPr lang="en-US" sz="3600">
                <a:solidFill>
                  <a:srgbClr val="FBF1EF"/>
                </a:solidFill>
                <a:latin typeface="Glacial Indifference"/>
              </a:rPr>
              <a:t>considerate and caring,</a:t>
            </a:r>
          </a:p>
          <a:p>
            <a:pPr lvl="1">
              <a:lnSpc>
                <a:spcPts val="5040"/>
              </a:lnSpc>
            </a:pPr>
            <a:r>
              <a:rPr lang="en-US" sz="3600">
                <a:solidFill>
                  <a:srgbClr val="FBF1EF"/>
                </a:solidFill>
                <a:latin typeface="Glacial Indifference"/>
              </a:rPr>
              <a:t>courageous and strong, and</a:t>
            </a:r>
          </a:p>
          <a:p>
            <a:pPr lvl="1">
              <a:lnSpc>
                <a:spcPts val="5040"/>
              </a:lnSpc>
            </a:pPr>
            <a:r>
              <a:rPr lang="en-US" sz="3600">
                <a:solidFill>
                  <a:srgbClr val="FBF1EF"/>
                </a:solidFill>
                <a:latin typeface="Glacial Indifference"/>
              </a:rPr>
              <a:t>responsible for what I say and do,</a:t>
            </a:r>
          </a:p>
          <a:p>
            <a:pPr algn="l">
              <a:lnSpc>
                <a:spcPts val="5040"/>
              </a:lnSpc>
            </a:pPr>
            <a:r>
              <a:rPr lang="en-US" sz="3600">
                <a:solidFill>
                  <a:srgbClr val="FBF1EF"/>
                </a:solidFill>
                <a:latin typeface="Glacial Indifference Italics"/>
              </a:rPr>
              <a:t>And to</a:t>
            </a:r>
          </a:p>
          <a:p>
            <a:pPr lvl="1">
              <a:lnSpc>
                <a:spcPts val="5040"/>
              </a:lnSpc>
            </a:pPr>
            <a:r>
              <a:rPr lang="en-US" sz="3600">
                <a:solidFill>
                  <a:srgbClr val="FBF1EF"/>
                </a:solidFill>
                <a:latin typeface="Glacial Indifference"/>
              </a:rPr>
              <a:t>respect myself and others,</a:t>
            </a:r>
          </a:p>
          <a:p>
            <a:pPr lvl="1">
              <a:lnSpc>
                <a:spcPts val="5040"/>
              </a:lnSpc>
            </a:pPr>
            <a:r>
              <a:rPr lang="en-US" sz="3600">
                <a:solidFill>
                  <a:srgbClr val="FBF1EF"/>
                </a:solidFill>
                <a:latin typeface="Glacial Indifference"/>
              </a:rPr>
              <a:t>respect authority,</a:t>
            </a:r>
          </a:p>
          <a:p>
            <a:pPr lvl="1">
              <a:lnSpc>
                <a:spcPts val="5040"/>
              </a:lnSpc>
            </a:pPr>
            <a:r>
              <a:rPr lang="en-US" sz="3600">
                <a:solidFill>
                  <a:srgbClr val="FBF1EF"/>
                </a:solidFill>
                <a:latin typeface="Glacial Indifference"/>
              </a:rPr>
              <a:t>use resources wisely,</a:t>
            </a:r>
          </a:p>
          <a:p>
            <a:pPr lvl="1">
              <a:lnSpc>
                <a:spcPts val="5040"/>
              </a:lnSpc>
            </a:pPr>
            <a:r>
              <a:rPr lang="en-US" sz="3600">
                <a:solidFill>
                  <a:srgbClr val="FBF1EF"/>
                </a:solidFill>
                <a:latin typeface="Glacial Indifference"/>
              </a:rPr>
              <a:t>make the world a better place, and</a:t>
            </a:r>
          </a:p>
          <a:p>
            <a:pPr lvl="1">
              <a:lnSpc>
                <a:spcPts val="5040"/>
              </a:lnSpc>
            </a:pPr>
            <a:r>
              <a:rPr lang="en-US" sz="3600">
                <a:solidFill>
                  <a:srgbClr val="FBF1EF"/>
                </a:solidFill>
                <a:latin typeface="Glacial Indifference"/>
              </a:rPr>
              <a:t>be a sister to every Girl Scout.</a:t>
            </a:r>
          </a:p>
        </p:txBody>
      </p:sp>
      <p:grpSp>
        <p:nvGrpSpPr>
          <p:cNvPr id="7" name="Group 7"/>
          <p:cNvGrpSpPr>
            <a:grpSpLocks noChangeAspect="1"/>
          </p:cNvGrpSpPr>
          <p:nvPr/>
        </p:nvGrpSpPr>
        <p:grpSpPr>
          <a:xfrm>
            <a:off x="17333643" y="963216"/>
            <a:ext cx="1490428" cy="632121"/>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grpSp>
        <p:nvGrpSpPr>
          <p:cNvPr id="9" name="Group 9"/>
          <p:cNvGrpSpPr>
            <a:grpSpLocks noChangeAspect="1"/>
          </p:cNvGrpSpPr>
          <p:nvPr/>
        </p:nvGrpSpPr>
        <p:grpSpPr>
          <a:xfrm>
            <a:off x="6903746" y="8942239"/>
            <a:ext cx="1490428" cy="632121"/>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B175FF"/>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grpSp>
        <p:nvGrpSpPr>
          <p:cNvPr id="2" name="Group 2"/>
          <p:cNvGrpSpPr/>
          <p:nvPr/>
        </p:nvGrpSpPr>
        <p:grpSpPr>
          <a:xfrm>
            <a:off x="1033352" y="1033352"/>
            <a:ext cx="16221297" cy="8220297"/>
            <a:chOff x="0" y="0"/>
            <a:chExt cx="21628396" cy="10960396"/>
          </a:xfrm>
        </p:grpSpPr>
        <p:pic>
          <p:nvPicPr>
            <p:cNvPr id="3" name="Picture 3"/>
            <p:cNvPicPr>
              <a:picLocks noChangeAspect="1"/>
            </p:cNvPicPr>
            <p:nvPr/>
          </p:nvPicPr>
          <p:blipFill>
            <a:blip r:embed="rId3"/>
            <a:srcRect r="66720"/>
            <a:stretch>
              <a:fillRect/>
            </a:stretch>
          </p:blipFill>
          <p:spPr>
            <a:xfrm>
              <a:off x="0" y="0"/>
              <a:ext cx="6997799" cy="10960396"/>
            </a:xfrm>
            <a:prstGeom prst="rect">
              <a:avLst/>
            </a:prstGeom>
          </p:spPr>
        </p:pic>
        <p:pic>
          <p:nvPicPr>
            <p:cNvPr id="4" name="Picture 4"/>
            <p:cNvPicPr>
              <a:picLocks noChangeAspect="1"/>
            </p:cNvPicPr>
            <p:nvPr/>
          </p:nvPicPr>
          <p:blipFill>
            <a:blip r:embed="rId3"/>
            <a:srcRect l="33360" r="33360"/>
            <a:stretch>
              <a:fillRect/>
            </a:stretch>
          </p:blipFill>
          <p:spPr>
            <a:xfrm>
              <a:off x="7315299" y="0"/>
              <a:ext cx="6997799" cy="10960396"/>
            </a:xfrm>
            <a:prstGeom prst="rect">
              <a:avLst/>
            </a:prstGeom>
          </p:spPr>
        </p:pic>
        <p:pic>
          <p:nvPicPr>
            <p:cNvPr id="5" name="Picture 5"/>
            <p:cNvPicPr>
              <a:picLocks noChangeAspect="1"/>
            </p:cNvPicPr>
            <p:nvPr/>
          </p:nvPicPr>
          <p:blipFill>
            <a:blip r:embed="rId3"/>
            <a:srcRect l="66720"/>
            <a:stretch>
              <a:fillRect/>
            </a:stretch>
          </p:blipFill>
          <p:spPr>
            <a:xfrm>
              <a:off x="14630597" y="0"/>
              <a:ext cx="6997799" cy="10960396"/>
            </a:xfrm>
            <a:prstGeom prst="rect">
              <a:avLst/>
            </a:prstGeom>
          </p:spPr>
        </p:pic>
      </p:grpSp>
      <p:grpSp>
        <p:nvGrpSpPr>
          <p:cNvPr id="6" name="Group 6"/>
          <p:cNvGrpSpPr/>
          <p:nvPr/>
        </p:nvGrpSpPr>
        <p:grpSpPr>
          <a:xfrm>
            <a:off x="5385324" y="5143500"/>
            <a:ext cx="7517352" cy="3542051"/>
            <a:chOff x="0" y="0"/>
            <a:chExt cx="10023136" cy="4722735"/>
          </a:xfrm>
        </p:grpSpPr>
        <p:sp>
          <p:nvSpPr>
            <p:cNvPr id="7" name="AutoShape 7"/>
            <p:cNvSpPr/>
            <p:nvPr/>
          </p:nvSpPr>
          <p:spPr>
            <a:xfrm>
              <a:off x="0" y="0"/>
              <a:ext cx="10023136" cy="4722735"/>
            </a:xfrm>
            <a:prstGeom prst="rect">
              <a:avLst/>
            </a:prstGeom>
            <a:solidFill>
              <a:srgbClr val="FBF1EF"/>
            </a:solidFill>
          </p:spPr>
        </p:sp>
        <p:sp>
          <p:nvSpPr>
            <p:cNvPr id="8" name="TextBox 8"/>
            <p:cNvSpPr txBox="1"/>
            <p:nvPr/>
          </p:nvSpPr>
          <p:spPr>
            <a:xfrm>
              <a:off x="775604" y="982385"/>
              <a:ext cx="8471929" cy="1081301"/>
            </a:xfrm>
            <a:prstGeom prst="rect">
              <a:avLst/>
            </a:prstGeom>
          </p:spPr>
          <p:txBody>
            <a:bodyPr lIns="0" tIns="0" rIns="0" bIns="0" rtlCol="0" anchor="t">
              <a:spAutoFit/>
            </a:bodyPr>
            <a:lstStyle/>
            <a:p>
              <a:pPr algn="ctr">
                <a:lnSpc>
                  <a:spcPts val="5836"/>
                </a:lnSpc>
              </a:pPr>
              <a:r>
                <a:rPr lang="en-US" sz="5836">
                  <a:solidFill>
                    <a:srgbClr val="2D1674"/>
                  </a:solidFill>
                  <a:latin typeface="Sensei Bold"/>
                </a:rPr>
                <a:t>ICE BREAKER</a:t>
              </a:r>
            </a:p>
          </p:txBody>
        </p:sp>
        <p:sp>
          <p:nvSpPr>
            <p:cNvPr id="9" name="TextBox 9"/>
            <p:cNvSpPr txBox="1"/>
            <p:nvPr/>
          </p:nvSpPr>
          <p:spPr>
            <a:xfrm>
              <a:off x="775604" y="2347078"/>
              <a:ext cx="8471929" cy="1498047"/>
            </a:xfrm>
            <a:prstGeom prst="rect">
              <a:avLst/>
            </a:prstGeom>
          </p:spPr>
          <p:txBody>
            <a:bodyPr lIns="0" tIns="0" rIns="0" bIns="0" rtlCol="0" anchor="t">
              <a:spAutoFit/>
            </a:bodyPr>
            <a:lstStyle/>
            <a:p>
              <a:pPr algn="ctr">
                <a:lnSpc>
                  <a:spcPts val="4596"/>
                </a:lnSpc>
              </a:pPr>
              <a:r>
                <a:rPr lang="en-US" sz="3283">
                  <a:solidFill>
                    <a:srgbClr val="2D1674"/>
                  </a:solidFill>
                  <a:latin typeface="Glacial Indifference"/>
                </a:rPr>
                <a:t>If you could be invisible for one day, what would you do?</a:t>
              </a:r>
            </a:p>
          </p:txBody>
        </p:sp>
      </p:grpSp>
      <p:grpSp>
        <p:nvGrpSpPr>
          <p:cNvPr id="10" name="Group 10"/>
          <p:cNvGrpSpPr>
            <a:grpSpLocks noChangeAspect="1"/>
          </p:cNvGrpSpPr>
          <p:nvPr/>
        </p:nvGrpSpPr>
        <p:grpSpPr>
          <a:xfrm>
            <a:off x="-464424" y="-1137840"/>
            <a:ext cx="3051232" cy="3051232"/>
            <a:chOff x="0" y="0"/>
            <a:chExt cx="2787650" cy="2787650"/>
          </a:xfrm>
        </p:grpSpPr>
        <p:sp>
          <p:nvSpPr>
            <p:cNvPr id="11" name="Freeform 11"/>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12" name="Group 12"/>
          <p:cNvGrpSpPr>
            <a:grpSpLocks noChangeAspect="1"/>
          </p:cNvGrpSpPr>
          <p:nvPr/>
        </p:nvGrpSpPr>
        <p:grpSpPr>
          <a:xfrm>
            <a:off x="17084488" y="9435181"/>
            <a:ext cx="1451289" cy="615521"/>
            <a:chOff x="0" y="0"/>
            <a:chExt cx="2527300" cy="1071880"/>
          </a:xfrm>
        </p:grpSpPr>
        <p:sp>
          <p:nvSpPr>
            <p:cNvPr id="13" name="Freeform 13"/>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1E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82404" y="-1361955"/>
            <a:ext cx="3384607" cy="3384607"/>
            <a:chOff x="0" y="0"/>
            <a:chExt cx="2787650" cy="2787650"/>
          </a:xfrm>
        </p:grpSpPr>
        <p:sp>
          <p:nvSpPr>
            <p:cNvPr id="3"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sp>
        <p:nvSpPr>
          <p:cNvPr id="4" name="TextBox 4"/>
          <p:cNvSpPr txBox="1"/>
          <p:nvPr/>
        </p:nvSpPr>
        <p:spPr>
          <a:xfrm>
            <a:off x="8663723" y="556511"/>
            <a:ext cx="8569097" cy="2477135"/>
          </a:xfrm>
          <a:prstGeom prst="rect">
            <a:avLst/>
          </a:prstGeom>
        </p:spPr>
        <p:txBody>
          <a:bodyPr lIns="0" tIns="0" rIns="0" bIns="0" rtlCol="0" anchor="t">
            <a:spAutoFit/>
          </a:bodyPr>
          <a:lstStyle/>
          <a:p>
            <a:pPr algn="l">
              <a:lnSpc>
                <a:spcPts val="9680"/>
              </a:lnSpc>
            </a:pPr>
            <a:r>
              <a:rPr lang="en-US" sz="8800">
                <a:solidFill>
                  <a:srgbClr val="2D1674"/>
                </a:solidFill>
                <a:latin typeface="Sensei"/>
              </a:rPr>
              <a:t>WHO'S IN YOUR FAMILY?</a:t>
            </a:r>
          </a:p>
        </p:txBody>
      </p:sp>
      <p:sp>
        <p:nvSpPr>
          <p:cNvPr id="5" name="TextBox 5"/>
          <p:cNvSpPr txBox="1"/>
          <p:nvPr/>
        </p:nvSpPr>
        <p:spPr>
          <a:xfrm>
            <a:off x="8630593" y="3191309"/>
            <a:ext cx="8569097" cy="1279525"/>
          </a:xfrm>
          <a:prstGeom prst="rect">
            <a:avLst/>
          </a:prstGeom>
        </p:spPr>
        <p:txBody>
          <a:bodyPr lIns="0" tIns="0" rIns="0" bIns="0" rtlCol="0" anchor="t">
            <a:spAutoFit/>
          </a:bodyPr>
          <a:lstStyle/>
          <a:p>
            <a:pPr algn="l">
              <a:lnSpc>
                <a:spcPts val="5040"/>
              </a:lnSpc>
            </a:pPr>
            <a:r>
              <a:rPr lang="en-US" sz="4200" spc="529">
                <a:solidFill>
                  <a:srgbClr val="2D1674"/>
                </a:solidFill>
                <a:latin typeface="Glacial Indifference"/>
              </a:rPr>
              <a:t>THERE ARE ALL KINDS OF FAMILIES!</a:t>
            </a:r>
          </a:p>
        </p:txBody>
      </p:sp>
      <p:sp>
        <p:nvSpPr>
          <p:cNvPr id="6" name="TextBox 6"/>
          <p:cNvSpPr txBox="1"/>
          <p:nvPr/>
        </p:nvSpPr>
        <p:spPr>
          <a:xfrm>
            <a:off x="8657807" y="4686586"/>
            <a:ext cx="8788728" cy="5248010"/>
          </a:xfrm>
          <a:prstGeom prst="rect">
            <a:avLst/>
          </a:prstGeom>
        </p:spPr>
        <p:txBody>
          <a:bodyPr wrap="square" lIns="0" tIns="0" rIns="0" bIns="0" rtlCol="0" anchor="t">
            <a:spAutoFit/>
          </a:bodyPr>
          <a:lstStyle/>
          <a:p>
            <a:pPr>
              <a:lnSpc>
                <a:spcPts val="5040"/>
              </a:lnSpc>
            </a:pPr>
            <a:r>
              <a:rPr lang="en-US" sz="3600">
                <a:solidFill>
                  <a:srgbClr val="2D1674"/>
                </a:solidFill>
                <a:latin typeface="Glacial Indifference"/>
              </a:rPr>
              <a:t>Each family is special in its own way.</a:t>
            </a:r>
          </a:p>
          <a:p>
            <a:pPr>
              <a:lnSpc>
                <a:spcPts val="5040"/>
              </a:lnSpc>
            </a:pPr>
            <a:endParaRPr lang="en-US" sz="3600">
              <a:solidFill>
                <a:srgbClr val="2D1674"/>
              </a:solidFill>
              <a:latin typeface="Glacial Indifference"/>
            </a:endParaRPr>
          </a:p>
          <a:p>
            <a:pPr>
              <a:lnSpc>
                <a:spcPts val="5040"/>
              </a:lnSpc>
            </a:pPr>
            <a:r>
              <a:rPr lang="en-US" sz="3600">
                <a:solidFill>
                  <a:srgbClr val="2D1674"/>
                </a:solidFill>
                <a:latin typeface="Glacial Indifference"/>
              </a:rPr>
              <a:t>Tell us about your family</a:t>
            </a:r>
          </a:p>
          <a:p>
            <a:pPr marL="594360" lvl="1" indent="-297180">
              <a:lnSpc>
                <a:spcPts val="5040"/>
              </a:lnSpc>
              <a:buFont typeface="Arial"/>
              <a:buChar char="•"/>
            </a:pPr>
            <a:r>
              <a:rPr lang="en-US" sz="3600">
                <a:solidFill>
                  <a:srgbClr val="2D1674"/>
                </a:solidFill>
                <a:latin typeface="Glacial Indifference"/>
              </a:rPr>
              <a:t>Who do you live with?</a:t>
            </a:r>
          </a:p>
          <a:p>
            <a:pPr marL="594360" lvl="1" indent="-297180">
              <a:lnSpc>
                <a:spcPts val="5040"/>
              </a:lnSpc>
              <a:buFont typeface="Arial"/>
              <a:buChar char="•"/>
            </a:pPr>
            <a:r>
              <a:rPr lang="en-US" sz="3600">
                <a:solidFill>
                  <a:srgbClr val="2D1674"/>
                </a:solidFill>
                <a:latin typeface="Glacial Indifference"/>
              </a:rPr>
              <a:t>Do you have any siblings? How many?</a:t>
            </a:r>
          </a:p>
          <a:p>
            <a:pPr marL="594360" lvl="1" indent="-297180">
              <a:lnSpc>
                <a:spcPts val="5040"/>
              </a:lnSpc>
              <a:buFont typeface="Arial"/>
              <a:buChar char="•"/>
            </a:pPr>
            <a:r>
              <a:rPr lang="en-US" sz="3600">
                <a:solidFill>
                  <a:srgbClr val="2D1674"/>
                </a:solidFill>
                <a:latin typeface="Glacial Indifference"/>
              </a:rPr>
              <a:t>Do you have any pets?</a:t>
            </a:r>
          </a:p>
          <a:p>
            <a:pPr marL="594360" lvl="1" indent="-297180">
              <a:lnSpc>
                <a:spcPts val="5040"/>
              </a:lnSpc>
              <a:buFont typeface="Arial"/>
              <a:buChar char="•"/>
            </a:pPr>
            <a:r>
              <a:rPr lang="en-US" sz="3600">
                <a:solidFill>
                  <a:srgbClr val="2D1674"/>
                </a:solidFill>
                <a:latin typeface="Glacial Indifference"/>
              </a:rPr>
              <a:t>What do you like to do together as a family?</a:t>
            </a:r>
          </a:p>
        </p:txBody>
      </p:sp>
      <p:grpSp>
        <p:nvGrpSpPr>
          <p:cNvPr id="7" name="Group 7"/>
          <p:cNvGrpSpPr>
            <a:grpSpLocks noChangeAspect="1"/>
          </p:cNvGrpSpPr>
          <p:nvPr/>
        </p:nvGrpSpPr>
        <p:grpSpPr>
          <a:xfrm>
            <a:off x="17097931" y="1028700"/>
            <a:ext cx="1451289" cy="615521"/>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B175FF"/>
            </a:solidFill>
          </p:spPr>
        </p:sp>
      </p:grpSp>
      <p:grpSp>
        <p:nvGrpSpPr>
          <p:cNvPr id="9" name="Group 9"/>
          <p:cNvGrpSpPr>
            <a:grpSpLocks noChangeAspect="1"/>
          </p:cNvGrpSpPr>
          <p:nvPr/>
        </p:nvGrpSpPr>
        <p:grpSpPr>
          <a:xfrm>
            <a:off x="1028700" y="481992"/>
            <a:ext cx="6878953" cy="9158426"/>
            <a:chOff x="0" y="0"/>
            <a:chExt cx="3663950" cy="4878070"/>
          </a:xfrm>
        </p:grpSpPr>
        <p:sp>
          <p:nvSpPr>
            <p:cNvPr id="10" name="Freeform 10"/>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15701" t="650" r="-15701" b="650"/>
              </a:stretch>
            </a:blipFill>
          </p:spPr>
        </p:sp>
        <p:sp>
          <p:nvSpPr>
            <p:cNvPr id="11" name="Freeform 11"/>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FFFFF"/>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1E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86716" y="6910657"/>
            <a:ext cx="2180430" cy="2180430"/>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D1674"/>
            </a:solidFill>
          </p:spPr>
        </p:sp>
      </p:grpSp>
      <p:sp>
        <p:nvSpPr>
          <p:cNvPr id="4" name="AutoShape 4"/>
          <p:cNvSpPr/>
          <p:nvPr/>
        </p:nvSpPr>
        <p:spPr>
          <a:xfrm>
            <a:off x="1086716" y="861486"/>
            <a:ext cx="16230600" cy="8229600"/>
          </a:xfrm>
          <a:prstGeom prst="rect">
            <a:avLst/>
          </a:prstGeom>
          <a:solidFill>
            <a:srgbClr val="2D1674"/>
          </a:solidFill>
        </p:spPr>
        <p:txBody>
          <a:bodyPr/>
          <a:lstStyle/>
          <a:p>
            <a:endParaRPr lang="en-US"/>
          </a:p>
        </p:txBody>
      </p:sp>
      <p:sp>
        <p:nvSpPr>
          <p:cNvPr id="5" name="TextBox 5"/>
          <p:cNvSpPr txBox="1"/>
          <p:nvPr/>
        </p:nvSpPr>
        <p:spPr>
          <a:xfrm>
            <a:off x="2013192" y="1221856"/>
            <a:ext cx="14377648" cy="1028065"/>
          </a:xfrm>
          <a:prstGeom prst="rect">
            <a:avLst/>
          </a:prstGeom>
        </p:spPr>
        <p:txBody>
          <a:bodyPr lIns="0" tIns="0" rIns="0" bIns="0" rtlCol="0" anchor="t">
            <a:spAutoFit/>
          </a:bodyPr>
          <a:lstStyle/>
          <a:p>
            <a:pPr algn="ctr">
              <a:lnSpc>
                <a:spcPts val="7920"/>
              </a:lnSpc>
            </a:pPr>
            <a:r>
              <a:rPr lang="en-US" sz="7200">
                <a:solidFill>
                  <a:srgbClr val="FBF1EF"/>
                </a:solidFill>
                <a:latin typeface="Sensei"/>
              </a:rPr>
              <a:t>READ TODD PARR’S </a:t>
            </a:r>
            <a:r>
              <a:rPr lang="en-US" sz="7200" i="1">
                <a:solidFill>
                  <a:srgbClr val="FBF1EF"/>
                </a:solidFill>
                <a:latin typeface="Sensei"/>
              </a:rPr>
              <a:t>THE FAMILY BOOK</a:t>
            </a:r>
            <a:endParaRPr lang="en-US" sz="7200" i="1">
              <a:solidFill>
                <a:srgbClr val="FBF1EF"/>
              </a:solidFill>
              <a:latin typeface="Sensei Italics"/>
            </a:endParaRPr>
          </a:p>
        </p:txBody>
      </p:sp>
      <p:grpSp>
        <p:nvGrpSpPr>
          <p:cNvPr id="6" name="Group 6"/>
          <p:cNvGrpSpPr>
            <a:grpSpLocks noChangeAspect="1"/>
          </p:cNvGrpSpPr>
          <p:nvPr/>
        </p:nvGrpSpPr>
        <p:grpSpPr>
          <a:xfrm>
            <a:off x="-877916" y="-663980"/>
            <a:ext cx="3051232" cy="3051232"/>
            <a:chOff x="0" y="0"/>
            <a:chExt cx="2787650" cy="2787650"/>
          </a:xfrm>
        </p:grpSpPr>
        <p:sp>
          <p:nvSpPr>
            <p:cNvPr id="7" name="Freeform 7"/>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8" name="Group 8"/>
          <p:cNvGrpSpPr>
            <a:grpSpLocks noChangeAspect="1"/>
          </p:cNvGrpSpPr>
          <p:nvPr/>
        </p:nvGrpSpPr>
        <p:grpSpPr>
          <a:xfrm>
            <a:off x="16280564" y="720939"/>
            <a:ext cx="1451289" cy="615521"/>
            <a:chOff x="0" y="0"/>
            <a:chExt cx="2527300" cy="1071880"/>
          </a:xfrm>
        </p:grpSpPr>
        <p:sp>
          <p:nvSpPr>
            <p:cNvPr id="9" name="Freeform 9"/>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B175FF"/>
            </a:solidFill>
          </p:spPr>
        </p:sp>
      </p:grpSp>
      <p:grpSp>
        <p:nvGrpSpPr>
          <p:cNvPr id="10" name="Group 10"/>
          <p:cNvGrpSpPr>
            <a:grpSpLocks noChangeAspect="1"/>
          </p:cNvGrpSpPr>
          <p:nvPr/>
        </p:nvGrpSpPr>
        <p:grpSpPr>
          <a:xfrm>
            <a:off x="725642" y="8950539"/>
            <a:ext cx="1451289" cy="615521"/>
            <a:chOff x="0" y="0"/>
            <a:chExt cx="2527300" cy="1071880"/>
          </a:xfrm>
        </p:grpSpPr>
        <p:sp>
          <p:nvSpPr>
            <p:cNvPr id="11" name="Freeform 11"/>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B175FF"/>
            </a:solidFill>
          </p:spPr>
        </p:sp>
      </p:grpSp>
      <p:grpSp>
        <p:nvGrpSpPr>
          <p:cNvPr id="12" name="Group 12"/>
          <p:cNvGrpSpPr>
            <a:grpSpLocks noChangeAspect="1"/>
          </p:cNvGrpSpPr>
          <p:nvPr/>
        </p:nvGrpSpPr>
        <p:grpSpPr>
          <a:xfrm>
            <a:off x="15828934" y="7866778"/>
            <a:ext cx="3051232" cy="3051232"/>
            <a:chOff x="0" y="0"/>
            <a:chExt cx="2787650" cy="2787650"/>
          </a:xfrm>
        </p:grpSpPr>
        <p:sp>
          <p:nvSpPr>
            <p:cNvPr id="13" name="Freeform 1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pic>
        <p:nvPicPr>
          <p:cNvPr id="14" name="Online Media 13" title="LAE4416: The Family Book by Todd Parr">
            <a:hlinkClick r:id="" action="ppaction://media"/>
            <a:extLst>
              <a:ext uri="{FF2B5EF4-FFF2-40B4-BE49-F238E27FC236}">
                <a16:creationId xmlns:a16="http://schemas.microsoft.com/office/drawing/2014/main" id="{3F1483BE-5C99-4941-BF94-F174C8C886B7}"/>
              </a:ext>
            </a:extLst>
          </p:cNvPr>
          <p:cNvPicPr>
            <a:picLocks noRot="1" noChangeAspect="1"/>
          </p:cNvPicPr>
          <p:nvPr>
            <a:videoFile r:link="rId1"/>
          </p:nvPr>
        </p:nvPicPr>
        <p:blipFill>
          <a:blip r:embed="rId4"/>
          <a:stretch>
            <a:fillRect/>
          </a:stretch>
        </p:blipFill>
        <p:spPr>
          <a:xfrm>
            <a:off x="3477924" y="2283323"/>
            <a:ext cx="11448184" cy="64396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D1674"/>
        </a:solidFill>
        <a:effectLst/>
      </p:bgPr>
    </p:bg>
    <p:spTree>
      <p:nvGrpSpPr>
        <p:cNvPr id="1" name=""/>
        <p:cNvGrpSpPr/>
        <p:nvPr/>
      </p:nvGrpSpPr>
      <p:grpSpPr>
        <a:xfrm>
          <a:off x="0" y="0"/>
          <a:ext cx="0" cy="0"/>
          <a:chOff x="0" y="0"/>
          <a:chExt cx="0" cy="0"/>
        </a:xfrm>
      </p:grpSpPr>
      <p:sp>
        <p:nvSpPr>
          <p:cNvPr id="2" name="AutoShape 2"/>
          <p:cNvSpPr/>
          <p:nvPr/>
        </p:nvSpPr>
        <p:spPr>
          <a:xfrm>
            <a:off x="9622236" y="-573575"/>
            <a:ext cx="9357071" cy="11434151"/>
          </a:xfrm>
          <a:prstGeom prst="rect">
            <a:avLst/>
          </a:prstGeom>
          <a:solidFill>
            <a:srgbClr val="B175FF"/>
          </a:solidFill>
        </p:spPr>
      </p:sp>
      <p:grpSp>
        <p:nvGrpSpPr>
          <p:cNvPr id="3" name="Group 3"/>
          <p:cNvGrpSpPr>
            <a:grpSpLocks noChangeAspect="1"/>
          </p:cNvGrpSpPr>
          <p:nvPr/>
        </p:nvGrpSpPr>
        <p:grpSpPr>
          <a:xfrm>
            <a:off x="16293303" y="8429321"/>
            <a:ext cx="3051232" cy="3051232"/>
            <a:chOff x="0" y="0"/>
            <a:chExt cx="2787650" cy="2787650"/>
          </a:xfrm>
        </p:grpSpPr>
        <p:sp>
          <p:nvSpPr>
            <p:cNvPr id="4" name="Freeform 4"/>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2D1674"/>
            </a:solidFill>
          </p:spPr>
        </p:sp>
      </p:grpSp>
      <p:sp>
        <p:nvSpPr>
          <p:cNvPr id="5" name="TextBox 5"/>
          <p:cNvSpPr txBox="1"/>
          <p:nvPr/>
        </p:nvSpPr>
        <p:spPr>
          <a:xfrm>
            <a:off x="1028700" y="3049905"/>
            <a:ext cx="6664943" cy="5055235"/>
          </a:xfrm>
          <a:prstGeom prst="rect">
            <a:avLst/>
          </a:prstGeom>
        </p:spPr>
        <p:txBody>
          <a:bodyPr lIns="0" tIns="0" rIns="0" bIns="0" rtlCol="0" anchor="t">
            <a:spAutoFit/>
          </a:bodyPr>
          <a:lstStyle/>
          <a:p>
            <a:pPr algn="l">
              <a:lnSpc>
                <a:spcPts val="5040"/>
              </a:lnSpc>
            </a:pPr>
            <a:r>
              <a:rPr lang="en-US" sz="3600">
                <a:solidFill>
                  <a:srgbClr val="FBF1EF"/>
                </a:solidFill>
                <a:latin typeface="Glacial Indifference"/>
              </a:rPr>
              <a:t>Your family tree is made up of everyone in your family.</a:t>
            </a:r>
          </a:p>
          <a:p>
            <a:pPr algn="l">
              <a:lnSpc>
                <a:spcPts val="5040"/>
              </a:lnSpc>
            </a:pPr>
            <a:endParaRPr lang="en-US" sz="3600">
              <a:solidFill>
                <a:srgbClr val="FBF1EF"/>
              </a:solidFill>
              <a:latin typeface="Glacial Indifference"/>
            </a:endParaRPr>
          </a:p>
          <a:p>
            <a:pPr algn="l">
              <a:lnSpc>
                <a:spcPts val="5040"/>
              </a:lnSpc>
            </a:pPr>
            <a:r>
              <a:rPr lang="en-US" sz="3600">
                <a:solidFill>
                  <a:srgbClr val="FBF1EF"/>
                </a:solidFill>
                <a:latin typeface="Glacial Indifference"/>
              </a:rPr>
              <a:t>Knowing who your family members are is only half the fun—find a special detail about each person and include that in your family tree.</a:t>
            </a:r>
          </a:p>
        </p:txBody>
      </p:sp>
      <p:grpSp>
        <p:nvGrpSpPr>
          <p:cNvPr id="6" name="Group 6"/>
          <p:cNvGrpSpPr>
            <a:grpSpLocks noChangeAspect="1"/>
          </p:cNvGrpSpPr>
          <p:nvPr/>
        </p:nvGrpSpPr>
        <p:grpSpPr>
          <a:xfrm>
            <a:off x="-1099347" y="8637301"/>
            <a:ext cx="3051232" cy="3051232"/>
            <a:chOff x="0" y="0"/>
            <a:chExt cx="2787650" cy="2787650"/>
          </a:xfrm>
        </p:grpSpPr>
        <p:sp>
          <p:nvSpPr>
            <p:cNvPr id="7" name="Freeform 7"/>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B175FF"/>
            </a:solidFill>
          </p:spPr>
        </p:sp>
      </p:grpSp>
      <p:grpSp>
        <p:nvGrpSpPr>
          <p:cNvPr id="8" name="Group 8"/>
          <p:cNvGrpSpPr>
            <a:grpSpLocks noChangeAspect="1"/>
          </p:cNvGrpSpPr>
          <p:nvPr/>
        </p:nvGrpSpPr>
        <p:grpSpPr>
          <a:xfrm>
            <a:off x="8170947" y="720939"/>
            <a:ext cx="1451289" cy="615521"/>
            <a:chOff x="0" y="0"/>
            <a:chExt cx="2527300" cy="1071880"/>
          </a:xfrm>
        </p:grpSpPr>
        <p:sp>
          <p:nvSpPr>
            <p:cNvPr id="9" name="Freeform 9"/>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BF1EF"/>
            </a:solidFill>
          </p:spPr>
        </p:sp>
      </p:grpSp>
      <p:grpSp>
        <p:nvGrpSpPr>
          <p:cNvPr id="10" name="Group 10"/>
          <p:cNvGrpSpPr>
            <a:grpSpLocks noChangeAspect="1"/>
          </p:cNvGrpSpPr>
          <p:nvPr/>
        </p:nvGrpSpPr>
        <p:grpSpPr>
          <a:xfrm>
            <a:off x="10832914" y="720939"/>
            <a:ext cx="6935715" cy="9233997"/>
            <a:chOff x="0" y="0"/>
            <a:chExt cx="3663950" cy="4878070"/>
          </a:xfrm>
        </p:grpSpPr>
        <p:sp>
          <p:nvSpPr>
            <p:cNvPr id="11" name="Freeform 11"/>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3"/>
              <a:stretch>
                <a:fillRect l="866" t="-2161" r="866" b="-2161"/>
              </a:stretch>
            </a:blipFill>
          </p:spPr>
        </p:sp>
        <p:sp>
          <p:nvSpPr>
            <p:cNvPr id="12" name="Freeform 12"/>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FFFFF"/>
            </a:solidFill>
          </p:spPr>
        </p:sp>
      </p:grpSp>
      <p:sp>
        <p:nvSpPr>
          <p:cNvPr id="13" name="TextBox 13"/>
          <p:cNvSpPr txBox="1"/>
          <p:nvPr/>
        </p:nvSpPr>
        <p:spPr>
          <a:xfrm>
            <a:off x="1028700" y="1076325"/>
            <a:ext cx="6664943" cy="1811655"/>
          </a:xfrm>
          <a:prstGeom prst="rect">
            <a:avLst/>
          </a:prstGeom>
        </p:spPr>
        <p:txBody>
          <a:bodyPr lIns="0" tIns="0" rIns="0" bIns="0" rtlCol="0" anchor="t">
            <a:spAutoFit/>
          </a:bodyPr>
          <a:lstStyle/>
          <a:p>
            <a:pPr algn="l">
              <a:lnSpc>
                <a:spcPts val="7040"/>
              </a:lnSpc>
            </a:pPr>
            <a:r>
              <a:rPr lang="en-US" sz="6400">
                <a:solidFill>
                  <a:srgbClr val="FBF1EF"/>
                </a:solidFill>
                <a:latin typeface="Sensei"/>
              </a:rPr>
              <a:t>WHAT'S A FAMILY TREE?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C4F1C42362242A6C6B65E9A8A6654" ma:contentTypeVersion="14" ma:contentTypeDescription="Create a new document." ma:contentTypeScope="" ma:versionID="f238d5008c5413ac3e0585265b7d63b0">
  <xsd:schema xmlns:xsd="http://www.w3.org/2001/XMLSchema" xmlns:xs="http://www.w3.org/2001/XMLSchema" xmlns:p="http://schemas.microsoft.com/office/2006/metadata/properties" xmlns:ns2="62ea22f3-8c27-4f88-8d35-dd34ba299e3f" xmlns:ns3="bb12a9c8-dfbb-4a51-b352-0988ebe5ddce" targetNamespace="http://schemas.microsoft.com/office/2006/metadata/properties" ma:root="true" ma:fieldsID="c655387ea7cd5739a4e8588a94de3097" ns2:_="" ns3:_="">
    <xsd:import namespace="62ea22f3-8c27-4f88-8d35-dd34ba299e3f"/>
    <xsd:import namespace="bb12a9c8-dfbb-4a51-b352-0988ebe5ddce"/>
    <xsd:element name="properties">
      <xsd:complexType>
        <xsd:sequence>
          <xsd:element name="documentManagement">
            <xsd:complexType>
              <xsd:all>
                <xsd:element ref="ns2:PostType" minOccurs="0"/>
                <xsd:element ref="ns2:PostDat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a22f3-8c27-4f88-8d35-dd34ba299e3f" elementFormDefault="qualified">
    <xsd:import namespace="http://schemas.microsoft.com/office/2006/documentManagement/types"/>
    <xsd:import namespace="http://schemas.microsoft.com/office/infopath/2007/PartnerControls"/>
    <xsd:element name="PostType" ma:index="8" nillable="true" ma:displayName="Post Type" ma:format="Dropdown" ma:internalName="PostType">
      <xsd:simpleType>
        <xsd:restriction base="dms:Choice">
          <xsd:enumeration value="Self-care"/>
          <xsd:enumeration value="Service"/>
          <xsd:enumeration value="Program"/>
        </xsd:restriction>
      </xsd:simpleType>
    </xsd:element>
    <xsd:element name="PostDate" ma:index="9" nillable="true" ma:displayName="Post Date" ma:format="Dropdown" ma:internalName="PostDat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12a9c8-dfbb-4a51-b352-0988ebe5ddc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ostDate xmlns="62ea22f3-8c27-4f88-8d35-dd34ba299e3f" xsi:nil="true"/>
    <PostType xmlns="62ea22f3-8c27-4f88-8d35-dd34ba299e3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67A9D9-DCCA-4A18-B269-D240A3FE944E}">
  <ds:schemaRefs>
    <ds:schemaRef ds:uri="62ea22f3-8c27-4f88-8d35-dd34ba299e3f"/>
    <ds:schemaRef ds:uri="bb12a9c8-dfbb-4a51-b352-0988ebe5dd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41CB2E-5E9A-4A42-B9F4-2403A6FCC8C1}">
  <ds:schemaRefs>
    <ds:schemaRef ds:uri="62ea22f3-8c27-4f88-8d35-dd34ba299e3f"/>
    <ds:schemaRef ds:uri="bb12a9c8-dfbb-4a51-b352-0988ebe5dd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5EF7B2D-9191-4F7C-A53A-7CAFD8EED0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18</Slides>
  <Notes>18</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BROWNIE MY FAMILY STORY BADGE VIRTUAL MEETING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Brownie My Family Story Badge</dc:title>
  <cp:revision>17</cp:revision>
  <dcterms:created xsi:type="dcterms:W3CDTF">2006-08-16T00:00:00Z</dcterms:created>
  <dcterms:modified xsi:type="dcterms:W3CDTF">2020-05-13T19:36:20Z</dcterms:modified>
  <dc:identifier>DAD7mX76new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0x010100F9DC4F1C42362242A6C6B65E9A8A6654</vt:lpwstr>
  </property>
</Properties>
</file>