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599"/>
  </p:normalViewPr>
  <p:slideViewPr>
    <p:cSldViewPr snapToGrid="0" snapToObjects="1">
      <p:cViewPr varScale="1">
        <p:scale>
          <a:sx n="112" d="100"/>
          <a:sy n="112" d="100"/>
        </p:scale>
        <p:origin x="16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F3B47-50F6-6C4F-8BE2-7FD7EE82B96B}" type="datetimeFigureOut">
              <a:rPr lang="en-US" smtClean="0"/>
              <a:t>4/3/18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D08E1-4DAC-9B41-A2CF-20C814C363C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1ADF47-8D18-ED4A-995D-B378703AE2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43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F3B47-50F6-6C4F-8BE2-7FD7EE82B96B}" type="datetimeFigureOut">
              <a:rPr lang="en-US" smtClean="0"/>
              <a:t>4/3/18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D08E1-4DAC-9B41-A2CF-20C814C363C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40474C-0219-AE43-8336-498769745E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56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F3B47-50F6-6C4F-8BE2-7FD7EE82B96B}" type="datetimeFigureOut">
              <a:rPr lang="en-US" smtClean="0"/>
              <a:t>4/3/18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D08E1-4DAC-9B41-A2CF-20C814C363C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1CF016-D797-034E-AE1B-54C751555B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91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F3B47-50F6-6C4F-8BE2-7FD7EE82B96B}" type="datetimeFigureOut">
              <a:rPr lang="en-US" smtClean="0"/>
              <a:t>4/3/18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D08E1-4DAC-9B41-A2CF-20C814C363C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806F54-014F-DC4D-808F-93A84C5CD6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908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F3B47-50F6-6C4F-8BE2-7FD7EE82B96B}" type="datetimeFigureOut">
              <a:rPr lang="en-US" smtClean="0"/>
              <a:t>4/3/18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D08E1-4DAC-9B41-A2CF-20C814C363C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EC1671-B000-E341-8FA2-C2449BD6BC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2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F3B47-50F6-6C4F-8BE2-7FD7EE82B96B}" type="datetimeFigureOut">
              <a:rPr lang="en-US" smtClean="0"/>
              <a:t>4/3/18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D08E1-4DAC-9B41-A2CF-20C814C363CE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26C0DE-43DB-9F45-956A-298DD493EF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184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F3B47-50F6-6C4F-8BE2-7FD7EE82B96B}" type="datetimeFigureOut">
              <a:rPr lang="en-US" smtClean="0"/>
              <a:t>4/3/18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D08E1-4DAC-9B41-A2CF-20C814C363CE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E9CBDC-61F0-3D47-95CB-23902EB585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92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F3B47-50F6-6C4F-8BE2-7FD7EE82B96B}" type="datetimeFigureOut">
              <a:rPr lang="en-US" smtClean="0"/>
              <a:t>4/3/18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D08E1-4DAC-9B41-A2CF-20C814C363C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0D4B1E-2BA2-C949-B5D7-759A3A8B02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82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F3B47-50F6-6C4F-8BE2-7FD7EE82B96B}" type="datetimeFigureOut">
              <a:rPr lang="en-US" smtClean="0"/>
              <a:t>4/3/18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D08E1-4DAC-9B41-A2CF-20C814C363C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445481-9CCF-3544-8F1B-CD9029BFDC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855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F3B47-50F6-6C4F-8BE2-7FD7EE82B96B}" type="datetimeFigureOut">
              <a:rPr lang="en-US" smtClean="0"/>
              <a:t>4/3/18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D08E1-4DAC-9B41-A2CF-20C814C363CE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3CF16D-F30D-914C-865D-23B43187E1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20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F3B47-50F6-6C4F-8BE2-7FD7EE82B96B}" type="datetimeFigureOut">
              <a:rPr lang="en-US" smtClean="0"/>
              <a:t>4/3/18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D08E1-4DAC-9B41-A2CF-20C814C363CE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558594-D368-B044-970F-DA88E56FC5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66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F3B47-50F6-6C4F-8BE2-7FD7EE82B96B}" type="datetimeFigureOut">
              <a:rPr lang="en-US" smtClean="0"/>
              <a:t>4/3/18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D08E1-4DAC-9B41-A2CF-20C814C36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023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DA7811-4A99-0740-AF4F-D1072A226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24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5B609-3FDA-E24A-96E4-09DEF8C5F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Request to Travel – Extended Trips Form</a:t>
            </a:r>
            <a:endParaRPr lang="en-US" sz="4000" dirty="0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DBA9536-1C44-4744-9EDA-EBA940F79512}"/>
              </a:ext>
            </a:extLst>
          </p:cNvPr>
          <p:cNvSpPr txBox="1">
            <a:spLocks/>
          </p:cNvSpPr>
          <p:nvPr/>
        </p:nvSpPr>
        <p:spPr>
          <a:xfrm>
            <a:off x="754380" y="1825625"/>
            <a:ext cx="77609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Required for Extended and International Trips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Should be completed prior to the bulk of planning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Submit to Girl Scouts River Valleys at least 6 months prior to departure</a:t>
            </a:r>
          </a:p>
        </p:txBody>
      </p:sp>
    </p:spTree>
    <p:extLst>
      <p:ext uri="{BB962C8B-B14F-4D97-AF65-F5344CB8AC3E}">
        <p14:creationId xmlns:p14="http://schemas.microsoft.com/office/powerpoint/2010/main" val="47371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5B609-3FDA-E24A-96E4-09DEF8C5F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  <a:endParaRPr lang="en-US" sz="4000" dirty="0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DBA9536-1C44-4744-9EDA-EBA940F79512}"/>
              </a:ext>
            </a:extLst>
          </p:cNvPr>
          <p:cNvSpPr txBox="1">
            <a:spLocks/>
          </p:cNvSpPr>
          <p:nvPr/>
        </p:nvSpPr>
        <p:spPr>
          <a:xfrm>
            <a:off x="754380" y="1414145"/>
            <a:ext cx="77609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Volunteers.GirlScoutsRV.org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B944118-E54A-1E4C-98CE-A1999D5025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0" r="1370" b="8097"/>
          <a:stretch/>
        </p:blipFill>
        <p:spPr>
          <a:xfrm>
            <a:off x="607075" y="2029235"/>
            <a:ext cx="7929850" cy="3605048"/>
          </a:xfrm>
          <a:ln w="38100">
            <a:solidFill>
              <a:schemeClr val="tx1"/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1657E8E-8B26-274A-88F4-3FC1791B0751}"/>
              </a:ext>
            </a:extLst>
          </p:cNvPr>
          <p:cNvSpPr/>
          <p:nvPr/>
        </p:nvSpPr>
        <p:spPr>
          <a:xfrm>
            <a:off x="4887310" y="2140362"/>
            <a:ext cx="683173" cy="330834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98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5B609-3FDA-E24A-96E4-09DEF8C5F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 – Travel Progression &amp; Planning</a:t>
            </a:r>
            <a:endParaRPr lang="en-US" sz="4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808055-B710-774A-ACFF-2BF18D997A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t="11094" r="1370"/>
          <a:stretch/>
        </p:blipFill>
        <p:spPr>
          <a:xfrm>
            <a:off x="804041" y="1852271"/>
            <a:ext cx="7535918" cy="382177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EE73541-F559-3142-9E84-DE5803C33B08}"/>
              </a:ext>
            </a:extLst>
          </p:cNvPr>
          <p:cNvSpPr/>
          <p:nvPr/>
        </p:nvSpPr>
        <p:spPr>
          <a:xfrm>
            <a:off x="2959845" y="3520046"/>
            <a:ext cx="1889310" cy="1650124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85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5B609-3FDA-E24A-96E4-09DEF8C5F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 – Travel Progression &amp; Planning</a:t>
            </a:r>
            <a:endParaRPr lang="en-US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9AD922-A8EC-3E44-A4D0-E706212703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8" t="10902" r="4368" b="16975"/>
          <a:stretch/>
        </p:blipFill>
        <p:spPr>
          <a:xfrm>
            <a:off x="388882" y="1945727"/>
            <a:ext cx="8366235" cy="37101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8166202-9AD1-F847-A549-6C3F927B55C2}"/>
              </a:ext>
            </a:extLst>
          </p:cNvPr>
          <p:cNvSpPr/>
          <p:nvPr/>
        </p:nvSpPr>
        <p:spPr>
          <a:xfrm>
            <a:off x="2587995" y="4217803"/>
            <a:ext cx="2267390" cy="273269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24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5B609-3FDA-E24A-96E4-09DEF8C5F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 – Travel Progression &amp; Planning</a:t>
            </a:r>
            <a:endParaRPr lang="en-US" sz="4000" dirty="0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9EB04486-699B-EC4F-8444-CD8301DA2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8" t="11089" r="10453"/>
          <a:stretch/>
        </p:blipFill>
        <p:spPr>
          <a:xfrm>
            <a:off x="1345324" y="1722438"/>
            <a:ext cx="6453351" cy="4024094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88304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5B609-3FDA-E24A-96E4-09DEF8C5F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</a:t>
            </a:r>
            <a:br>
              <a:rPr lang="en-US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  <a:endParaRPr lang="en-US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DC1175-7CB1-364D-8736-59FA82ECA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3243" y="0"/>
            <a:ext cx="53307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764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5B609-3FDA-E24A-96E4-09DEF8C5F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190706-4E93-E14B-B766-1DD51633D17B}"/>
              </a:ext>
            </a:extLst>
          </p:cNvPr>
          <p:cNvSpPr txBox="1">
            <a:spLocks/>
          </p:cNvSpPr>
          <p:nvPr/>
        </p:nvSpPr>
        <p:spPr>
          <a:xfrm>
            <a:off x="754380" y="1825625"/>
            <a:ext cx="77609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Contact River Valleys at:</a:t>
            </a:r>
          </a:p>
          <a:p>
            <a:pPr marL="0" indent="0"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800-845-0787 </a:t>
            </a:r>
          </a:p>
          <a:p>
            <a:pPr marL="0" indent="0"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</a:p>
          <a:p>
            <a:pPr marL="0" indent="0" algn="ctr">
              <a:buNone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girlscouts@girlscoutsrv.org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237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EE1A99E-9FCB-BA4F-A355-95FA18880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can travel?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D56DFD8-98ED-EA4C-AB9F-E1FB6CD5FA1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Any registered Girl Scout can travel.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Trips should be age appropriate.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Girl ability should be considered for all trips.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Content Placeholder 23">
            <a:extLst>
              <a:ext uri="{FF2B5EF4-FFF2-40B4-BE49-F238E27FC236}">
                <a16:creationId xmlns:a16="http://schemas.microsoft.com/office/drawing/2014/main" id="{904BBE18-BFF7-074B-90AD-EA4F083F41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31396"/>
          <a:stretch/>
        </p:blipFill>
        <p:spPr>
          <a:xfrm>
            <a:off x="4629149" y="1690689"/>
            <a:ext cx="3886201" cy="3775075"/>
          </a:xfrm>
        </p:spPr>
      </p:pic>
    </p:spTree>
    <p:extLst>
      <p:ext uri="{BB962C8B-B14F-4D97-AF65-F5344CB8AC3E}">
        <p14:creationId xmlns:p14="http://schemas.microsoft.com/office/powerpoint/2010/main" val="2349247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5B609-3FDA-E24A-96E4-09DEF8C5F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travel?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CC44C-6093-6340-B8ED-F5CD3B130A9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Any time girls leave their designated meeting space, it is considered travel.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879C062-1D8C-3248-873F-2289C17ED0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9513" r="16432"/>
          <a:stretch/>
        </p:blipFill>
        <p:spPr>
          <a:xfrm>
            <a:off x="4572000" y="1469548"/>
            <a:ext cx="3966210" cy="4016851"/>
          </a:xfrm>
        </p:spPr>
      </p:pic>
    </p:spTree>
    <p:extLst>
      <p:ext uri="{BB962C8B-B14F-4D97-AF65-F5344CB8AC3E}">
        <p14:creationId xmlns:p14="http://schemas.microsoft.com/office/powerpoint/2010/main" val="2463922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5B609-3FDA-E24A-96E4-09DEF8C5F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travel?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CC44C-6093-6340-B8ED-F5CD3B130A9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Gain Skills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See new places and meet new people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Discover the world around them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Keep girls coming back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61A46B2B-DE3A-5040-BF89-11271A991B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0613" r="24066"/>
          <a:stretch/>
        </p:blipFill>
        <p:spPr>
          <a:xfrm>
            <a:off x="4777740" y="1027907"/>
            <a:ext cx="3589020" cy="4325144"/>
          </a:xfrm>
        </p:spPr>
      </p:pic>
    </p:spTree>
    <p:extLst>
      <p:ext uri="{BB962C8B-B14F-4D97-AF65-F5344CB8AC3E}">
        <p14:creationId xmlns:p14="http://schemas.microsoft.com/office/powerpoint/2010/main" val="4227953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5B609-3FDA-E24A-96E4-09DEF8C5F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How: Girl-Led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CC44C-6093-6340-B8ED-F5CD3B130A9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Girls should have a part in the planning of all aspects of a trip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Where?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How?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What?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Age Appropriate</a:t>
            </a:r>
          </a:p>
        </p:txBody>
      </p:sp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AFBBF021-BAEB-3640-BF61-5918E7A03C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4177" t="-761" r="24257" b="761"/>
          <a:stretch/>
        </p:blipFill>
        <p:spPr>
          <a:xfrm>
            <a:off x="5029200" y="1027907"/>
            <a:ext cx="3486150" cy="4508425"/>
          </a:xfrm>
        </p:spPr>
      </p:pic>
    </p:spTree>
    <p:extLst>
      <p:ext uri="{BB962C8B-B14F-4D97-AF65-F5344CB8AC3E}">
        <p14:creationId xmlns:p14="http://schemas.microsoft.com/office/powerpoint/2010/main" val="3705088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5B609-3FDA-E24A-96E4-09DEF8C5F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 of Trips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CC44C-6093-6340-B8ED-F5CD3B130A9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Girls should have a part in the planning of all aspects of a trip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Where?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How?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What?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Age Appropriate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13330-2EDD-C442-BCEE-EC76C8E5456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Consider: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Meeting Time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Simple Overnight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Extended Overnight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International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91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5B609-3FDA-E24A-96E4-09DEF8C5F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travel opportunities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CC44C-6093-6340-B8ED-F5CD3B130A9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Destinations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Individual girl travel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grade and up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Application required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Getaways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Travel packages for troops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River Valleys Travel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2019 Belize: Wildlife Adventure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ACA8496-76C0-B745-B51F-72563619ED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20319" b="5971"/>
          <a:stretch/>
        </p:blipFill>
        <p:spPr>
          <a:xfrm>
            <a:off x="4771026" y="1484949"/>
            <a:ext cx="3744324" cy="4150042"/>
          </a:xfrm>
        </p:spPr>
      </p:pic>
    </p:spTree>
    <p:extLst>
      <p:ext uri="{BB962C8B-B14F-4D97-AF65-F5344CB8AC3E}">
        <p14:creationId xmlns:p14="http://schemas.microsoft.com/office/powerpoint/2010/main" val="1254166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5B609-3FDA-E24A-96E4-09DEF8C5F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Travel Progression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175421-3459-AC41-B6BB-9496E00CE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676"/>
            <a:ext cx="9151060" cy="707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460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5B609-3FDA-E24A-96E4-09DEF8C5F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Trip/Travel Planning Worksheet</a:t>
            </a:r>
            <a:endParaRPr lang="en-US" sz="4000" dirty="0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DBA9536-1C44-4744-9EDA-EBA940F79512}"/>
              </a:ext>
            </a:extLst>
          </p:cNvPr>
          <p:cNvSpPr txBox="1">
            <a:spLocks/>
          </p:cNvSpPr>
          <p:nvPr/>
        </p:nvSpPr>
        <p:spPr>
          <a:xfrm>
            <a:off x="754380" y="1825625"/>
            <a:ext cx="77609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Must be completed for all trips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Keep a copy for your records and give a copy to your emergency contact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copy should be submitted to Girl Scouts River Valleys for Approval for Extended Trips, International Trips, and High Risk Activities 2 months prior to departure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0673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</TotalTime>
  <Words>280</Words>
  <Application>Microsoft Macintosh PowerPoint</Application>
  <PresentationFormat>On-screen Show (4:3)</PresentationFormat>
  <Paragraphs>59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Who can travel?</vt:lpstr>
      <vt:lpstr>What is travel?</vt:lpstr>
      <vt:lpstr>Why travel?</vt:lpstr>
      <vt:lpstr>How: Girl-Led</vt:lpstr>
      <vt:lpstr>Types of Trips</vt:lpstr>
      <vt:lpstr>Other travel opportunities</vt:lpstr>
      <vt:lpstr>Travel Progression</vt:lpstr>
      <vt:lpstr>Trip/Travel Planning Worksheet</vt:lpstr>
      <vt:lpstr>Request to Travel – Extended Trips Form</vt:lpstr>
      <vt:lpstr>Resources</vt:lpstr>
      <vt:lpstr>Resources – Travel Progression &amp; Planning</vt:lpstr>
      <vt:lpstr>Resources – Travel Progression &amp; Planning</vt:lpstr>
      <vt:lpstr>Resources – Travel Progression &amp; Planning</vt:lpstr>
      <vt:lpstr>Other  Resources</vt:lpstr>
      <vt:lpstr>Questions?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Choua Vang</dc:creator>
  <cp:lastModifiedBy>Choua Vang</cp:lastModifiedBy>
  <cp:revision>4</cp:revision>
  <dcterms:created xsi:type="dcterms:W3CDTF">2018-04-03T15:35:10Z</dcterms:created>
  <dcterms:modified xsi:type="dcterms:W3CDTF">2018-04-03T16:06:54Z</dcterms:modified>
</cp:coreProperties>
</file>